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0266A-28A6-4752-9DEA-9C073CB7935B}" v="1" dt="2024-05-21T05:16:22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34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7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98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89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362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04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58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26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459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882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62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50B7C-C938-4BF8-BDE9-70F6AE2B8279}" type="datetimeFigureOut">
              <a:rPr lang="en-NZ" smtClean="0"/>
              <a:t>22/05/2024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7865C-7632-4A1A-91B0-CF55C5C0CC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473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7.jp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" y="289561"/>
            <a:ext cx="6801475" cy="11902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656386" y="2297468"/>
            <a:ext cx="305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OVERALL – after Round 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97759"/>
              </p:ext>
            </p:extLst>
          </p:nvPr>
        </p:nvGraphicFramePr>
        <p:xfrm>
          <a:off x="514350" y="3046388"/>
          <a:ext cx="5942538" cy="738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4482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602253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61215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66141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Pakuranga Athletics</a:t>
                      </a:r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err="1"/>
                        <a:t>Owairaka</a:t>
                      </a:r>
                      <a:endParaRPr lang="en-NZ" b="1" dirty="0"/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TTT Runners</a:t>
                      </a:r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YMCA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Night Ninjas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Whippets Running Project</a:t>
                      </a:r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err="1"/>
                        <a:t>Lynndale</a:t>
                      </a:r>
                      <a:endParaRPr lang="en-NZ" b="1" dirty="0"/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53984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University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673410"/>
                  </a:ext>
                </a:extLst>
              </a:tr>
              <a:tr h="519218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 err="1"/>
                        <a:t>Oratia</a:t>
                      </a:r>
                      <a:endParaRPr lang="en-NZ" b="1" dirty="0"/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61873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Wesley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680111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Papakura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044554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Glen Eden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408140"/>
                  </a:ext>
                </a:extLst>
              </a:tr>
              <a:tr h="48403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North Harbour Bays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020931"/>
                  </a:ext>
                </a:extLst>
              </a:tr>
            </a:tbl>
          </a:graphicData>
        </a:graphic>
      </p:graphicFrame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9F5DFA1-2A7E-2E68-B1BE-5D2C801A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9" y="6010164"/>
            <a:ext cx="762272" cy="381136"/>
          </a:xfrm>
          <a:prstGeom prst="rect">
            <a:avLst/>
          </a:prstGeom>
        </p:spPr>
      </p:pic>
      <p:pic>
        <p:nvPicPr>
          <p:cNvPr id="12" name="Picture 11" descr="A logo with a rat and text&#10;&#10;Description automatically generated with medium confidence">
            <a:extLst>
              <a:ext uri="{FF2B5EF4-FFF2-40B4-BE49-F238E27FC236}">
                <a16:creationId xmlns:a16="http://schemas.microsoft.com/office/drawing/2014/main" id="{5B0F7B32-1C2F-A6CB-DB01-46FDDA28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4" y="10036705"/>
            <a:ext cx="698874" cy="349437"/>
          </a:xfrm>
          <a:prstGeom prst="rect">
            <a:avLst/>
          </a:prstGeom>
        </p:spPr>
      </p:pic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49" y="3475438"/>
            <a:ext cx="821760" cy="401216"/>
          </a:xfrm>
          <a:prstGeom prst="rect">
            <a:avLst/>
          </a:prstGeom>
        </p:spPr>
      </p:pic>
      <p:pic>
        <p:nvPicPr>
          <p:cNvPr id="16" name="Picture 15" descr="A pink and black logo&#10;&#10;Description automatically generated">
            <a:extLst>
              <a:ext uri="{FF2B5EF4-FFF2-40B4-BE49-F238E27FC236}">
                <a16:creationId xmlns:a16="http://schemas.microsoft.com/office/drawing/2014/main" id="{7CF15F51-DA7C-9E35-2C76-311959B06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86" y="6656824"/>
            <a:ext cx="821760" cy="144401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8" y="6992185"/>
            <a:ext cx="419401" cy="419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82" y="8050962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1" y="4015534"/>
            <a:ext cx="423209" cy="424264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9" y="4516018"/>
            <a:ext cx="454549" cy="39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3972" y="4990368"/>
            <a:ext cx="332568" cy="336818"/>
          </a:xfrm>
          <a:prstGeom prst="rect">
            <a:avLst/>
          </a:prstGeom>
        </p:spPr>
      </p:pic>
      <p:pic>
        <p:nvPicPr>
          <p:cNvPr id="27" name="Picture 26" descr="A red and black logo&#10;&#10;Description automatically generated">
            <a:extLst>
              <a:ext uri="{FF2B5EF4-FFF2-40B4-BE49-F238E27FC236}">
                <a16:creationId xmlns:a16="http://schemas.microsoft.com/office/drawing/2014/main" id="{FE34A472-ADD4-348A-579D-F3222DE50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05" y="9037869"/>
            <a:ext cx="390725" cy="390725"/>
          </a:xfrm>
          <a:prstGeom prst="rect">
            <a:avLst/>
          </a:prstGeom>
        </p:spPr>
      </p:pic>
      <p:pic>
        <p:nvPicPr>
          <p:cNvPr id="29" name="Picture 28" descr="A blue and white logo&#10;&#10;Description automatically generated">
            <a:extLst>
              <a:ext uri="{FF2B5EF4-FFF2-40B4-BE49-F238E27FC236}">
                <a16:creationId xmlns:a16="http://schemas.microsoft.com/office/drawing/2014/main" id="{218A8AE3-A977-E44E-5258-33C3AB0C34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2" y="7639031"/>
            <a:ext cx="788551" cy="260002"/>
          </a:xfrm>
          <a:prstGeom prst="rect">
            <a:avLst/>
          </a:prstGeom>
        </p:spPr>
      </p:pic>
      <p:pic>
        <p:nvPicPr>
          <p:cNvPr id="31" name="Picture 30" descr="A logo of a person running&#10;&#10;Description automatically generated">
            <a:extLst>
              <a:ext uri="{FF2B5EF4-FFF2-40B4-BE49-F238E27FC236}">
                <a16:creationId xmlns:a16="http://schemas.microsoft.com/office/drawing/2014/main" id="{1CC4BA0E-6E45-F0A7-199F-C924F917AE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45" y="5494198"/>
            <a:ext cx="282880" cy="275913"/>
          </a:xfrm>
          <a:prstGeom prst="rect">
            <a:avLst/>
          </a:prstGeom>
        </p:spPr>
      </p:pic>
      <p:pic>
        <p:nvPicPr>
          <p:cNvPr id="35" name="Picture 34" descr="A white silhouette of a person running&#10;&#10;Description automatically generated">
            <a:extLst>
              <a:ext uri="{FF2B5EF4-FFF2-40B4-BE49-F238E27FC236}">
                <a16:creationId xmlns:a16="http://schemas.microsoft.com/office/drawing/2014/main" id="{BA76B465-3C60-4757-4C15-EDABB3E555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46" y="9486080"/>
            <a:ext cx="524359" cy="411745"/>
          </a:xfrm>
          <a:prstGeom prst="rect">
            <a:avLst/>
          </a:prstGeom>
        </p:spPr>
      </p:pic>
      <p:pic>
        <p:nvPicPr>
          <p:cNvPr id="37" name="Picture 36" descr="A black and yellow shield with blue letters and a blue circle&#10;&#10;Description automatically generated">
            <a:extLst>
              <a:ext uri="{FF2B5EF4-FFF2-40B4-BE49-F238E27FC236}">
                <a16:creationId xmlns:a16="http://schemas.microsoft.com/office/drawing/2014/main" id="{7254EC49-0AB2-C0B8-883D-3E182ACC4C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38" y="8541437"/>
            <a:ext cx="276507" cy="357552"/>
          </a:xfrm>
          <a:prstGeom prst="rect">
            <a:avLst/>
          </a:prstGeom>
        </p:spPr>
      </p:pic>
      <p:pic>
        <p:nvPicPr>
          <p:cNvPr id="39" name="Picture 38" descr="A blue and black logo&#10;&#10;Description automatically generated">
            <a:extLst>
              <a:ext uri="{FF2B5EF4-FFF2-40B4-BE49-F238E27FC236}">
                <a16:creationId xmlns:a16="http://schemas.microsoft.com/office/drawing/2014/main" id="{D2147590-A5AD-7275-1160-7E85046DEF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34" y="1280673"/>
            <a:ext cx="1904762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0" y="224703"/>
            <a:ext cx="6912420" cy="121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197018" y="2682946"/>
            <a:ext cx="415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i="1" dirty="0"/>
              <a:t>U18 / U20’s MEN – after Round 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30857"/>
              </p:ext>
            </p:extLst>
          </p:nvPr>
        </p:nvGraphicFramePr>
        <p:xfrm>
          <a:off x="577661" y="3190398"/>
          <a:ext cx="5757097" cy="222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921053"/>
                  </a:ext>
                </a:extLst>
              </a:tr>
            </a:tbl>
          </a:graphicData>
        </a:graphic>
      </p:graphicFrame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2" y="4070977"/>
            <a:ext cx="821760" cy="401216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6" y="4982008"/>
            <a:ext cx="419401" cy="419401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9" y="3582986"/>
            <a:ext cx="454549" cy="392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1F5BC-C7FF-379D-6BCF-03C7A1D2EEC4}"/>
              </a:ext>
            </a:extLst>
          </p:cNvPr>
          <p:cNvSpPr txBox="1"/>
          <p:nvPr/>
        </p:nvSpPr>
        <p:spPr>
          <a:xfrm>
            <a:off x="309894" y="5939662"/>
            <a:ext cx="406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i="1" dirty="0"/>
              <a:t>U18 / U20’s WOMEN – after Round 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596B92-71BA-EA6F-B406-CB0D5E0E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485021"/>
              </p:ext>
            </p:extLst>
          </p:nvPr>
        </p:nvGraphicFramePr>
        <p:xfrm>
          <a:off x="514350" y="6516174"/>
          <a:ext cx="5757097" cy="176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</a:tbl>
          </a:graphicData>
        </a:graphic>
      </p:graphicFrame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E1E1F50-62A3-69B7-7360-B6FA25CD5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5" y="6915002"/>
            <a:ext cx="454549" cy="392319"/>
          </a:xfrm>
          <a:prstGeom prst="rect">
            <a:avLst/>
          </a:prstGeom>
        </p:spPr>
      </p:pic>
      <p:pic>
        <p:nvPicPr>
          <p:cNvPr id="11" name="Picture 10" descr="A logo with wings and text&#10;&#10;Description automatically generated">
            <a:extLst>
              <a:ext uri="{FF2B5EF4-FFF2-40B4-BE49-F238E27FC236}">
                <a16:creationId xmlns:a16="http://schemas.microsoft.com/office/drawing/2014/main" id="{38D4030D-368A-4AFD-E01A-EFEC87159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6" y="7855023"/>
            <a:ext cx="419401" cy="419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E06825-5F62-B636-CA43-80EB2BAB8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56" y="7367949"/>
            <a:ext cx="332568" cy="336818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310AE98E-8539-C8E0-1458-46BA04B78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5" y="1138652"/>
            <a:ext cx="2141613" cy="872509"/>
          </a:xfrm>
          <a:prstGeom prst="rect">
            <a:avLst/>
          </a:prstGeom>
        </p:spPr>
      </p:pic>
      <p:pic>
        <p:nvPicPr>
          <p:cNvPr id="12" name="Picture 11" descr="A pink and black logo&#10;&#10;Description automatically generated">
            <a:extLst>
              <a:ext uri="{FF2B5EF4-FFF2-40B4-BE49-F238E27FC236}">
                <a16:creationId xmlns:a16="http://schemas.microsoft.com/office/drawing/2014/main" id="{7167CC88-EEA2-52DA-D1CB-943E5E64F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5" y="4633731"/>
            <a:ext cx="962325" cy="1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7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" y="0"/>
            <a:ext cx="6858000" cy="12283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65035" y="1950627"/>
            <a:ext cx="406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i="1" dirty="0"/>
              <a:t>SENIOR MEN – after Round 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39760"/>
              </p:ext>
            </p:extLst>
          </p:nvPr>
        </p:nvGraphicFramePr>
        <p:xfrm>
          <a:off x="497757" y="2379135"/>
          <a:ext cx="5777313" cy="413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71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Oratia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Night Ninjas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Glen Eden</a:t>
                      </a:r>
                    </a:p>
                    <a:p>
                      <a:endParaRPr lang="en-N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53984"/>
                  </a:ext>
                </a:extLst>
              </a:tr>
            </a:tbl>
          </a:graphicData>
        </a:graphic>
      </p:graphicFrame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9F5DFA1-2A7E-2E68-B1BE-5D2C801A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5" y="5095088"/>
            <a:ext cx="762272" cy="381136"/>
          </a:xfrm>
          <a:prstGeom prst="rect">
            <a:avLst/>
          </a:prstGeom>
        </p:spPr>
      </p:pic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4" y="3237428"/>
            <a:ext cx="821760" cy="401216"/>
          </a:xfrm>
          <a:prstGeom prst="rect">
            <a:avLst/>
          </a:prstGeom>
        </p:spPr>
      </p:pic>
      <p:pic>
        <p:nvPicPr>
          <p:cNvPr id="16" name="Picture 15" descr="A pink and black logo&#10;&#10;Description automatically generated">
            <a:extLst>
              <a:ext uri="{FF2B5EF4-FFF2-40B4-BE49-F238E27FC236}">
                <a16:creationId xmlns:a16="http://schemas.microsoft.com/office/drawing/2014/main" id="{7CF15F51-DA7C-9E35-2C76-311959B06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5" y="2847929"/>
            <a:ext cx="821760" cy="144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9" y="4148345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1" y="3688270"/>
            <a:ext cx="423209" cy="424264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6" y="4640504"/>
            <a:ext cx="454549" cy="39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406" y="5596784"/>
            <a:ext cx="332568" cy="336818"/>
          </a:xfrm>
          <a:prstGeom prst="rect">
            <a:avLst/>
          </a:prstGeom>
        </p:spPr>
      </p:pic>
      <p:pic>
        <p:nvPicPr>
          <p:cNvPr id="35" name="Picture 34" descr="A white silhouette of a person running&#10;&#10;Description automatically generated">
            <a:extLst>
              <a:ext uri="{FF2B5EF4-FFF2-40B4-BE49-F238E27FC236}">
                <a16:creationId xmlns:a16="http://schemas.microsoft.com/office/drawing/2014/main" id="{BA76B465-3C60-4757-4C15-EDABB3E55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6" y="6049083"/>
            <a:ext cx="524359" cy="411745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38BA9A3-08D5-4CAC-CFFB-7BF2BC661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57" y="939639"/>
            <a:ext cx="2141613" cy="87250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A9EADC-4B8E-35AF-8B29-577CAD704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25555"/>
              </p:ext>
            </p:extLst>
          </p:nvPr>
        </p:nvGraphicFramePr>
        <p:xfrm>
          <a:off x="514350" y="7432575"/>
          <a:ext cx="5777313" cy="316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71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47633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Bays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Glen Eden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5B3076-8F8E-CABD-DE6E-84205AF5C2B9}"/>
              </a:ext>
            </a:extLst>
          </p:cNvPr>
          <p:cNvSpPr txBox="1"/>
          <p:nvPr/>
        </p:nvSpPr>
        <p:spPr>
          <a:xfrm>
            <a:off x="514350" y="6941577"/>
            <a:ext cx="406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SENIOR WOMEN – after Round 4</a:t>
            </a:r>
          </a:p>
        </p:txBody>
      </p:sp>
      <p:pic>
        <p:nvPicPr>
          <p:cNvPr id="13" name="Picture 12" descr="A pink and black logo&#10;&#10;Description automatically generated">
            <a:extLst>
              <a:ext uri="{FF2B5EF4-FFF2-40B4-BE49-F238E27FC236}">
                <a16:creationId xmlns:a16="http://schemas.microsoft.com/office/drawing/2014/main" id="{1C6055BA-5537-38EB-CF33-8B182E158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6" y="7921270"/>
            <a:ext cx="821760" cy="144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91E2E6-E433-DF9D-CFB1-D34719B14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672" y="8355375"/>
            <a:ext cx="332568" cy="336818"/>
          </a:xfrm>
          <a:prstGeom prst="rect">
            <a:avLst/>
          </a:prstGeom>
        </p:spPr>
      </p:pic>
      <p:pic>
        <p:nvPicPr>
          <p:cNvPr id="17" name="Picture 16" descr="A red rooster and blue text&#10;&#10;Description automatically generated">
            <a:extLst>
              <a:ext uri="{FF2B5EF4-FFF2-40B4-BE49-F238E27FC236}">
                <a16:creationId xmlns:a16="http://schemas.microsoft.com/office/drawing/2014/main" id="{7CC67A75-FA76-BA9D-BEB3-68AE3E106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6" y="8757121"/>
            <a:ext cx="423209" cy="424264"/>
          </a:xfrm>
          <a:prstGeom prst="rect">
            <a:avLst/>
          </a:prstGeom>
        </p:spPr>
      </p:pic>
      <p:pic>
        <p:nvPicPr>
          <p:cNvPr id="19" name="Picture 18" descr="A logo with a rat and text&#10;&#10;Description automatically generated with medium confidence">
            <a:extLst>
              <a:ext uri="{FF2B5EF4-FFF2-40B4-BE49-F238E27FC236}">
                <a16:creationId xmlns:a16="http://schemas.microsoft.com/office/drawing/2014/main" id="{F5A2C2D2-844B-26EF-D5A9-FAB8FB9310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4" y="9265114"/>
            <a:ext cx="698874" cy="349437"/>
          </a:xfrm>
          <a:prstGeom prst="rect">
            <a:avLst/>
          </a:prstGeom>
        </p:spPr>
      </p:pic>
      <p:pic>
        <p:nvPicPr>
          <p:cNvPr id="21" name="Picture 20" descr="A white silhouette of a person running&#10;&#10;Description automatically generated">
            <a:extLst>
              <a:ext uri="{FF2B5EF4-FFF2-40B4-BE49-F238E27FC236}">
                <a16:creationId xmlns:a16="http://schemas.microsoft.com/office/drawing/2014/main" id="{A924FEA7-06E0-21F2-E3F4-F708DD808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6" y="9692337"/>
            <a:ext cx="524359" cy="411745"/>
          </a:xfrm>
          <a:prstGeom prst="rect">
            <a:avLst/>
          </a:prstGeom>
        </p:spPr>
      </p:pic>
      <p:pic>
        <p:nvPicPr>
          <p:cNvPr id="23" name="Picture 22" descr="A logo with wings and text&#10;&#10;Description automatically generated">
            <a:extLst>
              <a:ext uri="{FF2B5EF4-FFF2-40B4-BE49-F238E27FC236}">
                <a16:creationId xmlns:a16="http://schemas.microsoft.com/office/drawing/2014/main" id="{208EDDAE-AD47-D2BA-A112-3FF7F70D10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34" y="10171127"/>
            <a:ext cx="419401" cy="4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401"/>
            <a:ext cx="6858000" cy="11970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0" y="2035772"/>
            <a:ext cx="504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i="1" dirty="0"/>
              <a:t>MASTERS MEN (35-49) – after Round 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9313"/>
              </p:ext>
            </p:extLst>
          </p:nvPr>
        </p:nvGraphicFramePr>
        <p:xfrm>
          <a:off x="498269" y="2482827"/>
          <a:ext cx="5757097" cy="457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Night Ninjas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Wesley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Whippets Running Project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ACA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Oratia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/>
                        <a:t>TTT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53984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673410"/>
                  </a:ext>
                </a:extLst>
              </a:tr>
            </a:tbl>
          </a:graphicData>
        </a:graphic>
      </p:graphicFrame>
      <p:pic>
        <p:nvPicPr>
          <p:cNvPr id="10" name="Picture 9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9F5DFA1-2A7E-2E68-B1BE-5D2C801A8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7" y="2831410"/>
            <a:ext cx="762272" cy="381136"/>
          </a:xfrm>
          <a:prstGeom prst="rect">
            <a:avLst/>
          </a:prstGeom>
        </p:spPr>
      </p:pic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7" y="3345163"/>
            <a:ext cx="821760" cy="401216"/>
          </a:xfrm>
          <a:prstGeom prst="rect">
            <a:avLst/>
          </a:prstGeom>
        </p:spPr>
      </p:pic>
      <p:pic>
        <p:nvPicPr>
          <p:cNvPr id="16" name="Picture 15" descr="A pink and black logo&#10;&#10;Description automatically generated">
            <a:extLst>
              <a:ext uri="{FF2B5EF4-FFF2-40B4-BE49-F238E27FC236}">
                <a16:creationId xmlns:a16="http://schemas.microsoft.com/office/drawing/2014/main" id="{7CF15F51-DA7C-9E35-2C76-311959B06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9" y="4896983"/>
            <a:ext cx="821760" cy="144401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0" y="6618064"/>
            <a:ext cx="419401" cy="419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4" y="5686175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4" y="4274277"/>
            <a:ext cx="423209" cy="424264"/>
          </a:xfrm>
          <a:prstGeom prst="rect">
            <a:avLst/>
          </a:prstGeom>
        </p:spPr>
      </p:pic>
      <p:pic>
        <p:nvPicPr>
          <p:cNvPr id="24" name="Picture 2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D6D4E2E-6D41-05C1-350D-32229A80E0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4" y="5212581"/>
            <a:ext cx="454549" cy="392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747" y="6221813"/>
            <a:ext cx="332568" cy="336818"/>
          </a:xfrm>
          <a:prstGeom prst="rect">
            <a:avLst/>
          </a:prstGeom>
        </p:spPr>
      </p:pic>
      <p:pic>
        <p:nvPicPr>
          <p:cNvPr id="37" name="Picture 36" descr="A black and yellow shield with blue letters and a blue circle&#10;&#10;Description automatically generated">
            <a:extLst>
              <a:ext uri="{FF2B5EF4-FFF2-40B4-BE49-F238E27FC236}">
                <a16:creationId xmlns:a16="http://schemas.microsoft.com/office/drawing/2014/main" id="{7254EC49-0AB2-C0B8-883D-3E182ACC4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4" y="3822622"/>
            <a:ext cx="276507" cy="357552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6497710-38C3-39F3-5CCE-CCABEEA0A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21" y="1244502"/>
            <a:ext cx="1475540" cy="60114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FE1331-31A0-9A3A-55F2-E0A66A6AE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79705"/>
              </p:ext>
            </p:extLst>
          </p:nvPr>
        </p:nvGraphicFramePr>
        <p:xfrm>
          <a:off x="514350" y="7651118"/>
          <a:ext cx="5757097" cy="410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 Auckland University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Night Ninjas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Papakura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503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6B60C2-2DF4-CCAA-B14A-E22D3D6DCE84}"/>
              </a:ext>
            </a:extLst>
          </p:cNvPr>
          <p:cNvSpPr txBox="1"/>
          <p:nvPr/>
        </p:nvSpPr>
        <p:spPr>
          <a:xfrm>
            <a:off x="496270" y="7209438"/>
            <a:ext cx="57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MASTERS MEN (50+) – after Round 4</a:t>
            </a:r>
          </a:p>
        </p:txBody>
      </p:sp>
      <p:pic>
        <p:nvPicPr>
          <p:cNvPr id="11" name="Picture 10" descr="A red rooster and blue text&#10;&#10;Description automatically generated">
            <a:extLst>
              <a:ext uri="{FF2B5EF4-FFF2-40B4-BE49-F238E27FC236}">
                <a16:creationId xmlns:a16="http://schemas.microsoft.com/office/drawing/2014/main" id="{3BC338DD-C97D-A3C7-1F22-6A0BFD0ED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8" y="8485406"/>
            <a:ext cx="423209" cy="424264"/>
          </a:xfrm>
          <a:prstGeom prst="rect">
            <a:avLst/>
          </a:prstGeom>
        </p:spPr>
      </p:pic>
      <p:pic>
        <p:nvPicPr>
          <p:cNvPr id="13" name="Picture 12" descr="An orange cartoon character with black text&#10;&#10;Description automatically generated">
            <a:extLst>
              <a:ext uri="{FF2B5EF4-FFF2-40B4-BE49-F238E27FC236}">
                <a16:creationId xmlns:a16="http://schemas.microsoft.com/office/drawing/2014/main" id="{03F9164D-EF50-2055-9B85-36DA05B00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3" y="8958311"/>
            <a:ext cx="762272" cy="381136"/>
          </a:xfrm>
          <a:prstGeom prst="rect">
            <a:avLst/>
          </a:prstGeom>
        </p:spPr>
      </p:pic>
      <p:pic>
        <p:nvPicPr>
          <p:cNvPr id="15" name="Picture 14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4156ECB5-AA70-79EB-B490-E91FBC3E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3" y="9909814"/>
            <a:ext cx="821760" cy="4012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FFF076-AA5F-94B0-5B53-8167B1272B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980" y="10411660"/>
            <a:ext cx="332568" cy="336818"/>
          </a:xfrm>
          <a:prstGeom prst="rect">
            <a:avLst/>
          </a:prstGeom>
        </p:spPr>
      </p:pic>
      <p:pic>
        <p:nvPicPr>
          <p:cNvPr id="19" name="Picture 18" descr="A red and black logo&#10;&#10;Description automatically generated">
            <a:extLst>
              <a:ext uri="{FF2B5EF4-FFF2-40B4-BE49-F238E27FC236}">
                <a16:creationId xmlns:a16="http://schemas.microsoft.com/office/drawing/2014/main" id="{1FAA1BF8-C03F-66BD-F301-BF083F0074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23" y="10873645"/>
            <a:ext cx="390725" cy="390725"/>
          </a:xfrm>
          <a:prstGeom prst="rect">
            <a:avLst/>
          </a:prstGeom>
        </p:spPr>
      </p:pic>
      <p:pic>
        <p:nvPicPr>
          <p:cNvPr id="21" name="Picture 20" descr="A logo of a person running&#10;&#10;Description automatically generated">
            <a:extLst>
              <a:ext uri="{FF2B5EF4-FFF2-40B4-BE49-F238E27FC236}">
                <a16:creationId xmlns:a16="http://schemas.microsoft.com/office/drawing/2014/main" id="{D2C9EF66-238B-3EE7-3ABC-8B083C99AA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4" y="9435459"/>
            <a:ext cx="282880" cy="275913"/>
          </a:xfrm>
          <a:prstGeom prst="rect">
            <a:avLst/>
          </a:prstGeom>
        </p:spPr>
      </p:pic>
      <p:pic>
        <p:nvPicPr>
          <p:cNvPr id="23" name="Picture 22" descr="A blue and white logo&#10;&#10;Description automatically generated">
            <a:extLst>
              <a:ext uri="{FF2B5EF4-FFF2-40B4-BE49-F238E27FC236}">
                <a16:creationId xmlns:a16="http://schemas.microsoft.com/office/drawing/2014/main" id="{534E5FD4-8FDE-2345-A50C-D463A8FBB7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3" y="8061715"/>
            <a:ext cx="788551" cy="260002"/>
          </a:xfrm>
          <a:prstGeom prst="rect">
            <a:avLst/>
          </a:prstGeom>
        </p:spPr>
      </p:pic>
      <p:pic>
        <p:nvPicPr>
          <p:cNvPr id="12" name="Picture 11" descr="A logo with wings and text&#10;&#10;Description automatically generated">
            <a:extLst>
              <a:ext uri="{FF2B5EF4-FFF2-40B4-BE49-F238E27FC236}">
                <a16:creationId xmlns:a16="http://schemas.microsoft.com/office/drawing/2014/main" id="{B6C9670D-31EE-87CB-CB00-74304B2CB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9" y="11300715"/>
            <a:ext cx="419401" cy="4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223-443E-D041-DD77-C43E2CE6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0AB81-21E5-1A2B-16D6-6C17C0233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red frame with a white border and a shoe on the side of a road&#10;&#10;Description automatically generated">
            <a:extLst>
              <a:ext uri="{FF2B5EF4-FFF2-40B4-BE49-F238E27FC236}">
                <a16:creationId xmlns:a16="http://schemas.microsoft.com/office/drawing/2014/main" id="{0207C721-6D76-32F2-888E-BB4F252C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81"/>
            <a:ext cx="6858000" cy="12053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8CB7-5110-3F3D-F70F-5909DA54399B}"/>
              </a:ext>
            </a:extLst>
          </p:cNvPr>
          <p:cNvSpPr txBox="1"/>
          <p:nvPr/>
        </p:nvSpPr>
        <p:spPr>
          <a:xfrm>
            <a:off x="648605" y="2408721"/>
            <a:ext cx="556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MASTERS WOMEN (35-49) – after Round 4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A209F-8EFB-5315-486D-823EAC3E6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65737"/>
              </p:ext>
            </p:extLst>
          </p:nvPr>
        </p:nvGraphicFramePr>
        <p:xfrm>
          <a:off x="606404" y="2894936"/>
          <a:ext cx="5757097" cy="363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1506857122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2900881973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3250434776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335482723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72221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41252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1032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Oratia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25619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Pakuranga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38279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Owairaka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97137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Lynndale Athletic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86101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Papakura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79160"/>
                  </a:ext>
                </a:extLst>
              </a:tr>
            </a:tbl>
          </a:graphicData>
        </a:graphic>
      </p:graphicFrame>
      <p:pic>
        <p:nvPicPr>
          <p:cNvPr id="14" name="Picture 13" descr="A group of people doing sports&#10;&#10;Description automatically generated with medium confidence">
            <a:extLst>
              <a:ext uri="{FF2B5EF4-FFF2-40B4-BE49-F238E27FC236}">
                <a16:creationId xmlns:a16="http://schemas.microsoft.com/office/drawing/2014/main" id="{AD77046C-5F36-82F3-AB1B-48D38AC22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699925"/>
            <a:ext cx="821760" cy="401216"/>
          </a:xfrm>
          <a:prstGeom prst="rect">
            <a:avLst/>
          </a:prstGeom>
        </p:spPr>
      </p:pic>
      <p:pic>
        <p:nvPicPr>
          <p:cNvPr id="18" name="Picture 17" descr="A logo with wings and text&#10;&#10;Description automatically generated">
            <a:extLst>
              <a:ext uri="{FF2B5EF4-FFF2-40B4-BE49-F238E27FC236}">
                <a16:creationId xmlns:a16="http://schemas.microsoft.com/office/drawing/2014/main" id="{C83C9153-81F1-5B34-B8D0-845BF45E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66" y="5640063"/>
            <a:ext cx="419401" cy="419401"/>
          </a:xfrm>
          <a:prstGeom prst="rect">
            <a:avLst/>
          </a:prstGeom>
        </p:spPr>
      </p:pic>
      <p:pic>
        <p:nvPicPr>
          <p:cNvPr id="20" name="Picture 19" descr="A blue oval with a couple of people running&#10;&#10;Description automatically generated">
            <a:extLst>
              <a:ext uri="{FF2B5EF4-FFF2-40B4-BE49-F238E27FC236}">
                <a16:creationId xmlns:a16="http://schemas.microsoft.com/office/drawing/2014/main" id="{58C18C3C-F561-8C88-333A-26844F25A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8" y="4236147"/>
            <a:ext cx="412681" cy="412681"/>
          </a:xfrm>
          <a:prstGeom prst="rect">
            <a:avLst/>
          </a:prstGeom>
        </p:spPr>
      </p:pic>
      <p:pic>
        <p:nvPicPr>
          <p:cNvPr id="22" name="Picture 21" descr="A red rooster and blue text&#10;&#10;Description automatically generated">
            <a:extLst>
              <a:ext uri="{FF2B5EF4-FFF2-40B4-BE49-F238E27FC236}">
                <a16:creationId xmlns:a16="http://schemas.microsoft.com/office/drawing/2014/main" id="{855FEA7B-1102-6B54-0354-CCD918DFD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4" y="5165121"/>
            <a:ext cx="423209" cy="424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22FAEA-1AAF-7775-175D-266CB898A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06" y="3279136"/>
            <a:ext cx="332568" cy="336818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6497710-38C3-39F3-5CCE-CCABEEA0A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00" y="1174042"/>
            <a:ext cx="2141613" cy="872509"/>
          </a:xfrm>
          <a:prstGeom prst="rect">
            <a:avLst/>
          </a:prstGeom>
        </p:spPr>
      </p:pic>
      <p:pic>
        <p:nvPicPr>
          <p:cNvPr id="6" name="Picture 5" descr="A logo of a person running&#10;&#10;Description automatically generated">
            <a:extLst>
              <a:ext uri="{FF2B5EF4-FFF2-40B4-BE49-F238E27FC236}">
                <a16:creationId xmlns:a16="http://schemas.microsoft.com/office/drawing/2014/main" id="{8A39E10A-4292-C0EB-3673-020E512CF7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50" y="3809744"/>
            <a:ext cx="282880" cy="275913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34C3B05-CD5B-2F28-200A-7364252201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4" y="6096000"/>
            <a:ext cx="390725" cy="390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1A6714-2797-1BF3-1476-855F8F8A4D37}"/>
              </a:ext>
            </a:extLst>
          </p:cNvPr>
          <p:cNvSpPr txBox="1"/>
          <p:nvPr/>
        </p:nvSpPr>
        <p:spPr>
          <a:xfrm>
            <a:off x="596282" y="7108336"/>
            <a:ext cx="556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MASTERS WOMEN (50+) – after Round 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709856-26E3-1849-D715-0798C1B4C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81360"/>
              </p:ext>
            </p:extLst>
          </p:nvPr>
        </p:nvGraphicFramePr>
        <p:xfrm>
          <a:off x="606404" y="7502653"/>
          <a:ext cx="5757097" cy="129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2555560537"/>
                    </a:ext>
                  </a:extLst>
                </a:gridCol>
                <a:gridCol w="1112995">
                  <a:extLst>
                    <a:ext uri="{9D8B030D-6E8A-4147-A177-3AD203B41FA5}">
                      <a16:colId xmlns:a16="http://schemas.microsoft.com/office/drawing/2014/main" val="491622667"/>
                    </a:ext>
                  </a:extLst>
                </a:gridCol>
                <a:gridCol w="3502097">
                  <a:extLst>
                    <a:ext uri="{9D8B030D-6E8A-4147-A177-3AD203B41FA5}">
                      <a16:colId xmlns:a16="http://schemas.microsoft.com/office/drawing/2014/main" val="250239922"/>
                    </a:ext>
                  </a:extLst>
                </a:gridCol>
                <a:gridCol w="740050">
                  <a:extLst>
                    <a:ext uri="{9D8B030D-6E8A-4147-A177-3AD203B41FA5}">
                      <a16:colId xmlns:a16="http://schemas.microsoft.com/office/drawing/2014/main" val="1213106161"/>
                    </a:ext>
                  </a:extLst>
                </a:gridCol>
              </a:tblGrid>
              <a:tr h="354648"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    Club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1583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YMCA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924056"/>
                  </a:ext>
                </a:extLst>
              </a:tr>
              <a:tr h="468837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TTT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064633"/>
                  </a:ext>
                </a:extLst>
              </a:tr>
            </a:tbl>
          </a:graphicData>
        </a:graphic>
      </p:graphicFrame>
      <p:pic>
        <p:nvPicPr>
          <p:cNvPr id="13" name="Picture 12" descr="A logo of a person running&#10;&#10;Description automatically generated">
            <a:extLst>
              <a:ext uri="{FF2B5EF4-FFF2-40B4-BE49-F238E27FC236}">
                <a16:creationId xmlns:a16="http://schemas.microsoft.com/office/drawing/2014/main" id="{C908DECA-E005-44FE-3B46-BE05E1584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1" y="7950449"/>
            <a:ext cx="282880" cy="275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D0E55D-5A19-7444-F146-B5E7781BE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07" y="8405220"/>
            <a:ext cx="332568" cy="3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331</Words>
  <Application>Microsoft Office PowerPoint</Application>
  <PresentationFormat>Widescreen</PresentationFormat>
  <Paragraphs>219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Moore</dc:creator>
  <cp:lastModifiedBy>Raewyn Rodger</cp:lastModifiedBy>
  <cp:revision>11</cp:revision>
  <dcterms:created xsi:type="dcterms:W3CDTF">2024-03-23T02:31:44Z</dcterms:created>
  <dcterms:modified xsi:type="dcterms:W3CDTF">2024-05-21T22:22:20Z</dcterms:modified>
</cp:coreProperties>
</file>