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9" r:id="rId4"/>
    <p:sldId id="261" r:id="rId5"/>
    <p:sldId id="263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3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3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7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9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89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362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04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5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26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459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88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62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50B7C-C938-4BF8-BDE9-70F6AE2B8279}" type="datetimeFigureOut">
              <a:rPr lang="en-NZ" smtClean="0"/>
              <a:t>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47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7.jp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426720" y="1734632"/>
            <a:ext cx="536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OVERALL – after Round 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19036"/>
              </p:ext>
            </p:extLst>
          </p:nvPr>
        </p:nvGraphicFramePr>
        <p:xfrm>
          <a:off x="706730" y="3262180"/>
          <a:ext cx="5777313" cy="746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71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 Ninjas 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Owairaka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Pakuranga Athletic Club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Whippets Running Project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YMCA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TTT Runners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Auckland University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Oratia Running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7341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Lynndale Athletic &amp; Harrier Club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6187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68011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Harbour Bays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44554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Papakura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40814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Glen Eden</a:t>
                      </a:r>
                    </a:p>
                    <a:p>
                      <a:endParaRPr lang="en-N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20931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91" y="3678273"/>
            <a:ext cx="762272" cy="381136"/>
          </a:xfrm>
          <a:prstGeom prst="rect">
            <a:avLst/>
          </a:prstGeom>
        </p:spPr>
      </p:pic>
      <p:pic>
        <p:nvPicPr>
          <p:cNvPr id="12" name="Picture 11" descr="A logo with a rat and text&#10;&#10;Description automatically generated with medium confidence">
            <a:extLst>
              <a:ext uri="{FF2B5EF4-FFF2-40B4-BE49-F238E27FC236}">
                <a16:creationId xmlns:a16="http://schemas.microsoft.com/office/drawing/2014/main" id="{5B0F7B32-1C2F-A6CB-DB01-46FDDA28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58" y="9321609"/>
            <a:ext cx="698874" cy="349437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5" y="4714344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" y="5319940"/>
            <a:ext cx="821760" cy="144401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12" y="8292742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5" y="7811686"/>
            <a:ext cx="412681" cy="4126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5977" y="6811148"/>
            <a:ext cx="332568" cy="336818"/>
          </a:xfrm>
          <a:prstGeom prst="rect">
            <a:avLst/>
          </a:prstGeom>
        </p:spPr>
      </p:pic>
      <p:pic>
        <p:nvPicPr>
          <p:cNvPr id="27" name="Picture 26" descr="A red and black logo&#10;&#10;Description automatically generated">
            <a:extLst>
              <a:ext uri="{FF2B5EF4-FFF2-40B4-BE49-F238E27FC236}">
                <a16:creationId xmlns:a16="http://schemas.microsoft.com/office/drawing/2014/main" id="{FE34A472-ADD4-348A-579D-F3222DE50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83" y="9790520"/>
            <a:ext cx="390725" cy="390725"/>
          </a:xfrm>
          <a:prstGeom prst="rect">
            <a:avLst/>
          </a:prstGeom>
        </p:spPr>
      </p:pic>
      <p:pic>
        <p:nvPicPr>
          <p:cNvPr id="29" name="Picture 28" descr="A blue and white logo&#10;&#10;Description automatically generated">
            <a:extLst>
              <a:ext uri="{FF2B5EF4-FFF2-40B4-BE49-F238E27FC236}">
                <a16:creationId xmlns:a16="http://schemas.microsoft.com/office/drawing/2014/main" id="{218A8AE3-A977-E44E-5258-33C3AB0C3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9" y="7376112"/>
            <a:ext cx="788551" cy="260002"/>
          </a:xfrm>
          <a:prstGeom prst="rect">
            <a:avLst/>
          </a:prstGeom>
        </p:spPr>
      </p:pic>
      <p:pic>
        <p:nvPicPr>
          <p:cNvPr id="31" name="Picture 30" descr="A logo of a person running&#10;&#10;Description automatically generated">
            <a:extLst>
              <a:ext uri="{FF2B5EF4-FFF2-40B4-BE49-F238E27FC236}">
                <a16:creationId xmlns:a16="http://schemas.microsoft.com/office/drawing/2014/main" id="{1CC4BA0E-6E45-F0A7-199F-C924F917AE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4" y="6307089"/>
            <a:ext cx="282880" cy="275913"/>
          </a:xfrm>
          <a:prstGeom prst="rect">
            <a:avLst/>
          </a:prstGeom>
        </p:spPr>
      </p:pic>
      <p:pic>
        <p:nvPicPr>
          <p:cNvPr id="35" name="Picture 34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BA76B465-3C60-4757-4C15-EDABB3E55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2" y="10249620"/>
            <a:ext cx="524359" cy="411745"/>
          </a:xfrm>
          <a:prstGeom prst="rect">
            <a:avLst/>
          </a:prstGeom>
        </p:spPr>
      </p:pic>
      <p:pic>
        <p:nvPicPr>
          <p:cNvPr id="37" name="Picture 36" descr="A black and yellow shield with blue letters and a blue circle&#10;&#10;Description automatically generated">
            <a:extLst>
              <a:ext uri="{FF2B5EF4-FFF2-40B4-BE49-F238E27FC236}">
                <a16:creationId xmlns:a16="http://schemas.microsoft.com/office/drawing/2014/main" id="{7254EC49-0AB2-C0B8-883D-3E182ACC4C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25" y="8810536"/>
            <a:ext cx="276507" cy="357552"/>
          </a:xfrm>
          <a:prstGeom prst="rect">
            <a:avLst/>
          </a:prstGeom>
        </p:spPr>
      </p:pic>
      <p:pic>
        <p:nvPicPr>
          <p:cNvPr id="39" name="Picture 38" descr="A blue and black logo&#10;&#10;Description automatically generated">
            <a:extLst>
              <a:ext uri="{FF2B5EF4-FFF2-40B4-BE49-F238E27FC236}">
                <a16:creationId xmlns:a16="http://schemas.microsoft.com/office/drawing/2014/main" id="{D2147590-A5AD-7275-1160-7E85046DEF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18" y="1172442"/>
            <a:ext cx="1904762" cy="774603"/>
          </a:xfrm>
          <a:prstGeom prst="rect">
            <a:avLst/>
          </a:prstGeom>
        </p:spPr>
      </p:pic>
      <p:pic>
        <p:nvPicPr>
          <p:cNvPr id="4" name="Picture 3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84" y="4151163"/>
            <a:ext cx="482407" cy="483610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68" y="5744904"/>
            <a:ext cx="454549" cy="3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03"/>
            <a:ext cx="6858000" cy="1196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361025" y="2172104"/>
            <a:ext cx="415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U18 / U20’s MEN – after Round 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1721"/>
              </p:ext>
            </p:extLst>
          </p:nvPr>
        </p:nvGraphicFramePr>
        <p:xfrm>
          <a:off x="550451" y="2571595"/>
          <a:ext cx="5757097" cy="269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92105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Oratia Running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17389"/>
                  </a:ext>
                </a:extLst>
              </a:tr>
            </a:tbl>
          </a:graphicData>
        </a:graphic>
      </p:graphicFrame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1" y="3422125"/>
            <a:ext cx="821760" cy="401216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0" y="4353831"/>
            <a:ext cx="419401" cy="419401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3" y="2966912"/>
            <a:ext cx="454549" cy="392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1F5BC-C7FF-379D-6BCF-03C7A1D2EEC4}"/>
              </a:ext>
            </a:extLst>
          </p:cNvPr>
          <p:cNvSpPr txBox="1"/>
          <p:nvPr/>
        </p:nvSpPr>
        <p:spPr>
          <a:xfrm>
            <a:off x="406747" y="5659136"/>
            <a:ext cx="406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U18 / U20’s WOMEN – after Round 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596B92-71BA-EA6F-B406-CB0D5E0E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44491"/>
              </p:ext>
            </p:extLst>
          </p:nvPr>
        </p:nvGraphicFramePr>
        <p:xfrm>
          <a:off x="514350" y="6155281"/>
          <a:ext cx="5757097" cy="176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</a:tbl>
          </a:graphicData>
        </a:graphic>
      </p:graphicFrame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E1E1F50-62A3-69B7-7360-B6FA25CD5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9" y="6546390"/>
            <a:ext cx="454549" cy="392319"/>
          </a:xfrm>
          <a:prstGeom prst="rect">
            <a:avLst/>
          </a:prstGeom>
        </p:spPr>
      </p:pic>
      <p:pic>
        <p:nvPicPr>
          <p:cNvPr id="11" name="Picture 10" descr="A logo with wings and text&#10;&#10;Description automatically generated">
            <a:extLst>
              <a:ext uri="{FF2B5EF4-FFF2-40B4-BE49-F238E27FC236}">
                <a16:creationId xmlns:a16="http://schemas.microsoft.com/office/drawing/2014/main" id="{38D4030D-368A-4AFD-E01A-EFEC87159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1" y="7471531"/>
            <a:ext cx="419401" cy="419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E06825-5F62-B636-CA43-80EB2BAB8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29" y="7051768"/>
            <a:ext cx="332568" cy="336818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310AE98E-8539-C8E0-1458-46BA04B78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65" y="1347141"/>
            <a:ext cx="2141613" cy="872509"/>
          </a:xfrm>
          <a:prstGeom prst="rect">
            <a:avLst/>
          </a:prstGeom>
        </p:spPr>
      </p:pic>
      <p:pic>
        <p:nvPicPr>
          <p:cNvPr id="12" name="Picture 11" descr="A pink and black logo&#10;&#10;Description automatically generated">
            <a:extLst>
              <a:ext uri="{FF2B5EF4-FFF2-40B4-BE49-F238E27FC236}">
                <a16:creationId xmlns:a16="http://schemas.microsoft.com/office/drawing/2014/main" id="{7167CC88-EEA2-52DA-D1CB-943E5E64F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2" y="3999060"/>
            <a:ext cx="962325" cy="169101"/>
          </a:xfrm>
          <a:prstGeom prst="rect">
            <a:avLst/>
          </a:prstGeom>
        </p:spPr>
      </p:pic>
      <p:pic>
        <p:nvPicPr>
          <p:cNvPr id="10" name="Picture 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E7A0A5D0-6F6D-52DB-94A3-D0B5B8FB6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3" y="4832456"/>
            <a:ext cx="360853" cy="3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730711" y="1905502"/>
            <a:ext cx="363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SENIOR MEN – after Round 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62551"/>
              </p:ext>
            </p:extLst>
          </p:nvPr>
        </p:nvGraphicFramePr>
        <p:xfrm>
          <a:off x="497757" y="2379135"/>
          <a:ext cx="5777313" cy="417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71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Night Ninjas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Glen Eden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8" y="3702564"/>
            <a:ext cx="762272" cy="381136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4212946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5" y="2847929"/>
            <a:ext cx="821760" cy="144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6" y="4692059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0" y="3211255"/>
            <a:ext cx="423209" cy="424264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3" y="5152314"/>
            <a:ext cx="454549" cy="3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406" y="5596784"/>
            <a:ext cx="332568" cy="336818"/>
          </a:xfrm>
          <a:prstGeom prst="rect">
            <a:avLst/>
          </a:prstGeom>
        </p:spPr>
      </p:pic>
      <p:pic>
        <p:nvPicPr>
          <p:cNvPr id="35" name="Picture 34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BA76B465-3C60-4757-4C15-EDABB3E55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6" y="6049083"/>
            <a:ext cx="524359" cy="411745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38BA9A3-08D5-4CAC-CFFB-7BF2BC661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57" y="939639"/>
            <a:ext cx="2141613" cy="87250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A9EADC-4B8E-35AF-8B29-577CAD70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79232"/>
              </p:ext>
            </p:extLst>
          </p:nvPr>
        </p:nvGraphicFramePr>
        <p:xfrm>
          <a:off x="514350" y="7432575"/>
          <a:ext cx="5777313" cy="316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71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47633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North Harbour Bays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Glen Eden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5B3076-8F8E-CABD-DE6E-84205AF5C2B9}"/>
              </a:ext>
            </a:extLst>
          </p:cNvPr>
          <p:cNvSpPr txBox="1"/>
          <p:nvPr/>
        </p:nvSpPr>
        <p:spPr>
          <a:xfrm>
            <a:off x="514350" y="6941577"/>
            <a:ext cx="406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SENIOR WOMEN – after Round 9</a:t>
            </a:r>
          </a:p>
        </p:txBody>
      </p:sp>
      <p:pic>
        <p:nvPicPr>
          <p:cNvPr id="13" name="Picture 12" descr="A pink and black logo&#10;&#10;Description automatically generated">
            <a:extLst>
              <a:ext uri="{FF2B5EF4-FFF2-40B4-BE49-F238E27FC236}">
                <a16:creationId xmlns:a16="http://schemas.microsoft.com/office/drawing/2014/main" id="{1C6055BA-5537-38EB-CF33-8B182E158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8" y="9365083"/>
            <a:ext cx="770295" cy="135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91E2E6-E433-DF9D-CFB1-D34719B14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456" y="8798182"/>
            <a:ext cx="332568" cy="336818"/>
          </a:xfrm>
          <a:prstGeom prst="rect">
            <a:avLst/>
          </a:prstGeom>
        </p:spPr>
      </p:pic>
      <p:pic>
        <p:nvPicPr>
          <p:cNvPr id="17" name="Picture 16" descr="A red rooster and blue text&#10;&#10;Description automatically generated">
            <a:extLst>
              <a:ext uri="{FF2B5EF4-FFF2-40B4-BE49-F238E27FC236}">
                <a16:creationId xmlns:a16="http://schemas.microsoft.com/office/drawing/2014/main" id="{7CC67A75-FA76-BA9D-BEB3-68AE3E106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0" y="8294246"/>
            <a:ext cx="423209" cy="424264"/>
          </a:xfrm>
          <a:prstGeom prst="rect">
            <a:avLst/>
          </a:prstGeom>
        </p:spPr>
      </p:pic>
      <p:pic>
        <p:nvPicPr>
          <p:cNvPr id="19" name="Picture 18" descr="A logo with a rat and text&#10;&#10;Description automatically generated with medium confidence">
            <a:extLst>
              <a:ext uri="{FF2B5EF4-FFF2-40B4-BE49-F238E27FC236}">
                <a16:creationId xmlns:a16="http://schemas.microsoft.com/office/drawing/2014/main" id="{F5A2C2D2-844B-26EF-D5A9-FAB8FB9310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7" y="7851444"/>
            <a:ext cx="698874" cy="349437"/>
          </a:xfrm>
          <a:prstGeom prst="rect">
            <a:avLst/>
          </a:prstGeom>
        </p:spPr>
      </p:pic>
      <p:pic>
        <p:nvPicPr>
          <p:cNvPr id="21" name="Picture 20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A924FEA7-06E0-21F2-E3F4-F708DD808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" y="9692337"/>
            <a:ext cx="524359" cy="411745"/>
          </a:xfrm>
          <a:prstGeom prst="rect">
            <a:avLst/>
          </a:prstGeom>
        </p:spPr>
      </p:pic>
      <p:pic>
        <p:nvPicPr>
          <p:cNvPr id="23" name="Picture 22" descr="A logo with wings and text&#10;&#10;Description automatically generated">
            <a:extLst>
              <a:ext uri="{FF2B5EF4-FFF2-40B4-BE49-F238E27FC236}">
                <a16:creationId xmlns:a16="http://schemas.microsoft.com/office/drawing/2014/main" id="{208EDDAE-AD47-D2BA-A112-3FF7F70D10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34" y="10171127"/>
            <a:ext cx="419401" cy="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485293" y="1693785"/>
            <a:ext cx="4545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i="1" dirty="0"/>
              <a:t>MASTERS MEN (35-49) – after Round 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05110"/>
              </p:ext>
            </p:extLst>
          </p:nvPr>
        </p:nvGraphicFramePr>
        <p:xfrm>
          <a:off x="586553" y="1987193"/>
          <a:ext cx="5757097" cy="504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Wesley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7341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265079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9" y="2362589"/>
            <a:ext cx="762272" cy="381136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8" y="2854976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" y="4385432"/>
            <a:ext cx="821760" cy="144401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9" y="6135988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3" y="5160993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" y="3276661"/>
            <a:ext cx="423209" cy="424264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4727725"/>
            <a:ext cx="454549" cy="3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186" y="5625100"/>
            <a:ext cx="332568" cy="336818"/>
          </a:xfrm>
          <a:prstGeom prst="rect">
            <a:avLst/>
          </a:prstGeom>
        </p:spPr>
      </p:pic>
      <p:pic>
        <p:nvPicPr>
          <p:cNvPr id="37" name="Picture 36" descr="A black and yellow shield with blue letters and a blue circle&#10;&#10;Description automatically generated">
            <a:extLst>
              <a:ext uri="{FF2B5EF4-FFF2-40B4-BE49-F238E27FC236}">
                <a16:creationId xmlns:a16="http://schemas.microsoft.com/office/drawing/2014/main" id="{7254EC49-0AB2-C0B8-883D-3E182ACC4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3" y="3781692"/>
            <a:ext cx="276507" cy="35755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6497710-38C3-39F3-5CCE-CCABEEA0A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10" y="1114689"/>
            <a:ext cx="1475540" cy="60114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E1331-31A0-9A3A-55F2-E0A66A6AE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40646"/>
              </p:ext>
            </p:extLst>
          </p:nvPr>
        </p:nvGraphicFramePr>
        <p:xfrm>
          <a:off x="546480" y="7301569"/>
          <a:ext cx="5757097" cy="457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 Night Ninjas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Auckland University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5039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Papakura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9898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6B60C2-2DF4-CCAA-B14A-E22D3D6DCE84}"/>
              </a:ext>
            </a:extLst>
          </p:cNvPr>
          <p:cNvSpPr txBox="1"/>
          <p:nvPr/>
        </p:nvSpPr>
        <p:spPr>
          <a:xfrm>
            <a:off x="512351" y="6981124"/>
            <a:ext cx="57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MEN (50+) – after Round 9</a:t>
            </a:r>
          </a:p>
        </p:txBody>
      </p:sp>
      <p:pic>
        <p:nvPicPr>
          <p:cNvPr id="11" name="Picture 10" descr="A red rooster and blue text&#10;&#10;Description automatically generated">
            <a:extLst>
              <a:ext uri="{FF2B5EF4-FFF2-40B4-BE49-F238E27FC236}">
                <a16:creationId xmlns:a16="http://schemas.microsoft.com/office/drawing/2014/main" id="{3BC338DD-C97D-A3C7-1F22-6A0BFD0ED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3" y="8625909"/>
            <a:ext cx="423209" cy="424264"/>
          </a:xfrm>
          <a:prstGeom prst="rect">
            <a:avLst/>
          </a:prstGeom>
        </p:spPr>
      </p:pic>
      <p:pic>
        <p:nvPicPr>
          <p:cNvPr id="13" name="Picture 12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3F9164D-EF50-2055-9B85-36DA05B00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7" y="7709819"/>
            <a:ext cx="762272" cy="381136"/>
          </a:xfrm>
          <a:prstGeom prst="rect">
            <a:avLst/>
          </a:prstGeom>
        </p:spPr>
      </p:pic>
      <p:pic>
        <p:nvPicPr>
          <p:cNvPr id="15" name="Picture 14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4156ECB5-AA70-79EB-B490-E91FBC3E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" y="9576904"/>
            <a:ext cx="821760" cy="4012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FFF076-AA5F-94B0-5B53-8167B1272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63" y="10519379"/>
            <a:ext cx="332568" cy="336818"/>
          </a:xfrm>
          <a:prstGeom prst="rect">
            <a:avLst/>
          </a:prstGeom>
        </p:spPr>
      </p:pic>
      <p:pic>
        <p:nvPicPr>
          <p:cNvPr id="19" name="Picture 18" descr="A red and black logo&#10;&#10;Description automatically generated">
            <a:extLst>
              <a:ext uri="{FF2B5EF4-FFF2-40B4-BE49-F238E27FC236}">
                <a16:creationId xmlns:a16="http://schemas.microsoft.com/office/drawing/2014/main" id="{1FAA1BF8-C03F-66BD-F301-BF083F0074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7" y="11438176"/>
            <a:ext cx="390725" cy="390725"/>
          </a:xfrm>
          <a:prstGeom prst="rect">
            <a:avLst/>
          </a:prstGeom>
        </p:spPr>
      </p:pic>
      <p:pic>
        <p:nvPicPr>
          <p:cNvPr id="21" name="Picture 20" descr="A logo of a person running&#10;&#10;Description automatically generated">
            <a:extLst>
              <a:ext uri="{FF2B5EF4-FFF2-40B4-BE49-F238E27FC236}">
                <a16:creationId xmlns:a16="http://schemas.microsoft.com/office/drawing/2014/main" id="{D2C9EF66-238B-3EE7-3ABC-8B083C99AA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" y="9125799"/>
            <a:ext cx="282880" cy="275913"/>
          </a:xfrm>
          <a:prstGeom prst="rect">
            <a:avLst/>
          </a:prstGeom>
        </p:spPr>
      </p:pic>
      <p:pic>
        <p:nvPicPr>
          <p:cNvPr id="23" name="Picture 22" descr="A blue and white logo&#10;&#10;Description automatically generated">
            <a:extLst>
              <a:ext uri="{FF2B5EF4-FFF2-40B4-BE49-F238E27FC236}">
                <a16:creationId xmlns:a16="http://schemas.microsoft.com/office/drawing/2014/main" id="{534E5FD4-8FDE-2345-A50C-D463A8FBB7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1" y="8191837"/>
            <a:ext cx="788551" cy="260002"/>
          </a:xfrm>
          <a:prstGeom prst="rect">
            <a:avLst/>
          </a:prstGeom>
        </p:spPr>
      </p:pic>
      <p:pic>
        <p:nvPicPr>
          <p:cNvPr id="12" name="Picture 11" descr="A logo with wings and text&#10;&#10;Description automatically generated">
            <a:extLst>
              <a:ext uri="{FF2B5EF4-FFF2-40B4-BE49-F238E27FC236}">
                <a16:creationId xmlns:a16="http://schemas.microsoft.com/office/drawing/2014/main" id="{B6C9670D-31EE-87CB-CB00-74304B2CB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9" y="10979018"/>
            <a:ext cx="419401" cy="419401"/>
          </a:xfrm>
          <a:prstGeom prst="rect">
            <a:avLst/>
          </a:prstGeom>
        </p:spPr>
      </p:pic>
      <p:pic>
        <p:nvPicPr>
          <p:cNvPr id="26" name="Picture 2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A30FE48-A9C0-0DA8-8D31-45E8354C18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6" y="10052590"/>
            <a:ext cx="454549" cy="392319"/>
          </a:xfrm>
          <a:prstGeom prst="rect">
            <a:avLst/>
          </a:prstGeom>
        </p:spPr>
      </p:pic>
      <p:pic>
        <p:nvPicPr>
          <p:cNvPr id="27" name="Picture 26" descr="A logo of a person running&#10;&#10;Description automatically generated">
            <a:extLst>
              <a:ext uri="{FF2B5EF4-FFF2-40B4-BE49-F238E27FC236}">
                <a16:creationId xmlns:a16="http://schemas.microsoft.com/office/drawing/2014/main" id="{BB0B64F6-3252-89C1-ADC8-BDAB920219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4" y="6641533"/>
            <a:ext cx="282880" cy="2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81"/>
            <a:ext cx="6858000" cy="12053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648604" y="2286881"/>
            <a:ext cx="55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WOMEN (35-49) – after Round 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10457"/>
              </p:ext>
            </p:extLst>
          </p:nvPr>
        </p:nvGraphicFramePr>
        <p:xfrm>
          <a:off x="606404" y="2894936"/>
          <a:ext cx="5757097" cy="410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/>
                        <a:t>23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&amp; Harrier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N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Papakura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69310"/>
                  </a:ext>
                </a:extLst>
              </a:tr>
            </a:tbl>
          </a:graphicData>
        </a:graphic>
      </p:graphicFrame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8" y="5656973"/>
            <a:ext cx="821760" cy="401216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0" y="6076559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9" y="5139205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5" y="4209269"/>
            <a:ext cx="423209" cy="424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06" y="3279136"/>
            <a:ext cx="332568" cy="336818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6497710-38C3-39F3-5CCE-CCABEEA0A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00" y="1174042"/>
            <a:ext cx="2141613" cy="872509"/>
          </a:xfrm>
          <a:prstGeom prst="rect">
            <a:avLst/>
          </a:prstGeom>
        </p:spPr>
      </p:pic>
      <p:pic>
        <p:nvPicPr>
          <p:cNvPr id="6" name="Picture 5" descr="A logo of a person running&#10;&#10;Description automatically generated">
            <a:extLst>
              <a:ext uri="{FF2B5EF4-FFF2-40B4-BE49-F238E27FC236}">
                <a16:creationId xmlns:a16="http://schemas.microsoft.com/office/drawing/2014/main" id="{8A39E10A-4292-C0EB-3673-020E512CF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0" y="3809744"/>
            <a:ext cx="282880" cy="275913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34C3B05-CD5B-2F28-200A-7364252201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8" y="6547239"/>
            <a:ext cx="390725" cy="390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1A6714-2797-1BF3-1476-855F8F8A4D37}"/>
              </a:ext>
            </a:extLst>
          </p:cNvPr>
          <p:cNvSpPr txBox="1"/>
          <p:nvPr/>
        </p:nvSpPr>
        <p:spPr>
          <a:xfrm>
            <a:off x="648604" y="7660358"/>
            <a:ext cx="55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WOMEN (50+) – after Round 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709856-26E3-1849-D715-0798C1B4C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15950"/>
              </p:ext>
            </p:extLst>
          </p:nvPr>
        </p:nvGraphicFramePr>
        <p:xfrm>
          <a:off x="654864" y="8264698"/>
          <a:ext cx="5757097" cy="176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2555560537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491622667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250239922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1213106161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158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92405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Runners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463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Owairaka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338860"/>
                  </a:ext>
                </a:extLst>
              </a:tr>
            </a:tbl>
          </a:graphicData>
        </a:graphic>
      </p:graphicFrame>
      <p:pic>
        <p:nvPicPr>
          <p:cNvPr id="13" name="Picture 12" descr="A logo of a person running&#10;&#10;Description automatically generated">
            <a:extLst>
              <a:ext uri="{FF2B5EF4-FFF2-40B4-BE49-F238E27FC236}">
                <a16:creationId xmlns:a16="http://schemas.microsoft.com/office/drawing/2014/main" id="{C908DECA-E005-44FE-3B46-BE05E1584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4" y="8715301"/>
            <a:ext cx="282880" cy="275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D0E55D-5A19-7444-F146-B5E7781BE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49" y="9153998"/>
            <a:ext cx="332568" cy="336818"/>
          </a:xfrm>
          <a:prstGeom prst="rect">
            <a:avLst/>
          </a:prstGeom>
        </p:spPr>
      </p:pic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B3E01CC4-A80A-2AAD-05BD-D0A7A21B35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" y="4663401"/>
            <a:ext cx="762272" cy="381136"/>
          </a:xfrm>
          <a:prstGeom prst="rect">
            <a:avLst/>
          </a:prstGeom>
        </p:spPr>
      </p:pic>
      <p:pic>
        <p:nvPicPr>
          <p:cNvPr id="16" name="Picture 15" descr="A red rooster and blue text&#10;&#10;Description automatically generated">
            <a:extLst>
              <a:ext uri="{FF2B5EF4-FFF2-40B4-BE49-F238E27FC236}">
                <a16:creationId xmlns:a16="http://schemas.microsoft.com/office/drawing/2014/main" id="{A85BFDB7-D14E-28CE-8BAB-E0B4986DF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" y="9563825"/>
            <a:ext cx="423209" cy="4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378</Words>
  <Application>Microsoft Office PowerPoint</Application>
  <PresentationFormat>Widescreen</PresentationFormat>
  <Paragraphs>234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Moore</dc:creator>
  <cp:lastModifiedBy>Raewyn Rodger</cp:lastModifiedBy>
  <cp:revision>15</cp:revision>
  <dcterms:created xsi:type="dcterms:W3CDTF">2024-03-23T02:31:44Z</dcterms:created>
  <dcterms:modified xsi:type="dcterms:W3CDTF">2024-09-04T23:55:15Z</dcterms:modified>
</cp:coreProperties>
</file>