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7556500" cy="10693400"/>
  <p:notesSz cx="6858000" cy="9144000"/>
  <p:embeddedFontLst>
    <p:embeddedFont>
      <p:font typeface="League Spartan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D416C5-62B3-4863-834B-C379D7F6BBC0}" v="1" dt="2025-06-22T19:22:56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6735" autoAdjust="0"/>
  </p:normalViewPr>
  <p:slideViewPr>
    <p:cSldViewPr>
      <p:cViewPr varScale="1">
        <p:scale>
          <a:sx n="48" d="100"/>
          <a:sy n="48" d="100"/>
        </p:scale>
        <p:origin x="208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6C478-62EC-4089-BF7A-D7BDA6F706D7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E9685-6189-4A3E-ADEB-EADEA7085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10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926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878FD-34D7-9FFB-20E1-C07DE3F9C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5228D8-73B5-69E6-6B53-CD2DED7523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D5325F-E124-4C65-3828-810AD65D93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5E2D8-37A7-F979-22DE-D9009BD408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14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58D95-0DAA-0DC7-EED3-10728B45B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59677A-7939-0757-EF91-E17B38573D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2AD78A-40BE-FA9B-6413-D0EBC637D5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3B838-F6F0-8BD1-ADAF-06FE70817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86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8EA4F-3319-763C-E2DB-6A54AD421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70BC20-3B52-B11A-84D7-A9093B8F79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5B0CF8-FB90-7B8E-8F52-06C80A8B4D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2FE9C-DED5-5D70-B4E8-E66809FE7F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861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12F23-F62C-83BC-4BC7-8B0C2E3686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EA359F-2BBB-3064-8F8A-BCD1BA7A5A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5B50A2-A778-F73C-3809-BCA3C992C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13877-DC61-C5CE-1AE2-6287120212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486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007F4-CFF7-8058-97CB-677EE246C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4C5177-DA97-5799-FB95-4AD77B4805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D9C2B7-FACB-4C84-7AF2-3455D7DBF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FE58C-0711-CF4D-CD2C-EE01473D6E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58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531104-D59B-3E20-9A0F-F5BBAFFF4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FA02D8-CC25-6FA9-72D6-F3CBC0E710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72AB57-D527-0362-86B5-AA678E57F9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3C66B-7AC6-9BEF-5322-0FEC9E946C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695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ED456-9A6D-C210-F410-BEC37BB7C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F2ED9A-2F79-B21C-BDA9-9D33F32E4A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A5D697-31FF-42FE-B9E7-88AAD2A3B1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50427-C562-C58A-9D09-59D17CD1B6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79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AFE593-4CF4-490E-D291-85E361DBD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010A4A-BB8A-910F-C910-8FD87BC089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5C4331-8AD8-2BC1-5F02-482CA2B49D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B66EB-050E-9554-0B94-0ABF7B2045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703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9D72F-72C7-67C0-B923-2AEECAC32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4A34C1-9125-9A99-848A-5B4280E0CE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7B1F78-910E-87F5-33FA-24A2ECCE94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4242B-BCAB-5653-7F01-60172D459D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E9685-6189-4A3E-ADEB-EADEA7085B4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52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21" Type="http://schemas.openxmlformats.org/officeDocument/2006/relationships/image" Target="../media/image19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2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/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rgbClr val="FF0B00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39"/>
                </a:lnSpc>
              </a:pPr>
              <a:r>
                <a:rPr lang="en-US" sz="2099" b="1" dirty="0">
                  <a:solidFill>
                    <a:srgbClr val="000000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SENIOR LEAGUE AFTER ROUND 5 - OVERALL</a:t>
              </a:r>
            </a:p>
          </p:txBody>
        </p:sp>
      </p:grp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536939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4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199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5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6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7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YMCA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8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University of Auckland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9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 err="1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Oratia</a:t>
                      </a: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10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North Harbour Bays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11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Glen Eden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12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Whippets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13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Auckland City Tri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14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Takapuna &amp; Wesley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16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Papakura &amp; Technical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18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Waitakere City Athletics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/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/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803745FB-BC21-0E7F-7C24-EE37FC890E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142" y="4323801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655F0CE9-189A-FB9A-2091-AC88F14905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169" y="2887094"/>
            <a:ext cx="762272" cy="381136"/>
          </a:xfrm>
          <a:prstGeom prst="rect">
            <a:avLst/>
          </a:prstGeom>
        </p:spPr>
      </p:pic>
      <p:pic>
        <p:nvPicPr>
          <p:cNvPr id="25" name="Picture 24" descr="A logo with a rat and text&#10;&#10;Description automatically generated with medium confidence">
            <a:extLst>
              <a:ext uri="{FF2B5EF4-FFF2-40B4-BE49-F238E27FC236}">
                <a16:creationId xmlns:a16="http://schemas.microsoft.com/office/drawing/2014/main" id="{302FACCA-28CA-B406-76B1-0A263E923E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061" y="7332697"/>
            <a:ext cx="698874" cy="349437"/>
          </a:xfrm>
          <a:prstGeom prst="rect">
            <a:avLst/>
          </a:prstGeom>
        </p:spPr>
      </p:pic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713A07CA-6E85-2831-7D19-D1DBCACB27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484" y="3389568"/>
            <a:ext cx="821760" cy="401216"/>
          </a:xfrm>
          <a:prstGeom prst="rect">
            <a:avLst/>
          </a:prstGeom>
        </p:spPr>
      </p:pic>
      <p:pic>
        <p:nvPicPr>
          <p:cNvPr id="27" name="Picture 26" descr="A pink and black logo&#10;&#10;Description automatically generated">
            <a:extLst>
              <a:ext uri="{FF2B5EF4-FFF2-40B4-BE49-F238E27FC236}">
                <a16:creationId xmlns:a16="http://schemas.microsoft.com/office/drawing/2014/main" id="{EA3A14D2-E64B-8CC9-2620-7313A13C75E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50" y="8394700"/>
            <a:ext cx="821760" cy="144401"/>
          </a:xfrm>
          <a:prstGeom prst="rect">
            <a:avLst/>
          </a:prstGeom>
        </p:spPr>
      </p:pic>
      <p:pic>
        <p:nvPicPr>
          <p:cNvPr id="28" name="Picture 27" descr="A logo with wings and text&#10;&#10;Description automatically generated">
            <a:extLst>
              <a:ext uri="{FF2B5EF4-FFF2-40B4-BE49-F238E27FC236}">
                <a16:creationId xmlns:a16="http://schemas.microsoft.com/office/drawing/2014/main" id="{BEDF4012-5D27-492B-22C9-2D74186881E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541" y="3810975"/>
            <a:ext cx="456778" cy="456778"/>
          </a:xfrm>
          <a:prstGeom prst="rect">
            <a:avLst/>
          </a:prstGeom>
        </p:spPr>
      </p:pic>
      <p:pic>
        <p:nvPicPr>
          <p:cNvPr id="29" name="Picture 28" descr="A blue oval with a couple of people running&#10;&#10;Description automatically generated">
            <a:extLst>
              <a:ext uri="{FF2B5EF4-FFF2-40B4-BE49-F238E27FC236}">
                <a16:creationId xmlns:a16="http://schemas.microsoft.com/office/drawing/2014/main" id="{5E0E06C1-077F-8513-6D9E-52D7AC5935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229" y="6794500"/>
            <a:ext cx="412681" cy="41268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C033DC7-426A-FC2A-6379-A1639C5B7B4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17209" y="5308920"/>
            <a:ext cx="419400" cy="424759"/>
          </a:xfrm>
          <a:prstGeom prst="rect">
            <a:avLst/>
          </a:prstGeom>
        </p:spPr>
      </p:pic>
      <p:pic>
        <p:nvPicPr>
          <p:cNvPr id="32" name="Picture 31" descr="A blue and white logo&#10;&#10;Description automatically generated">
            <a:extLst>
              <a:ext uri="{FF2B5EF4-FFF2-40B4-BE49-F238E27FC236}">
                <a16:creationId xmlns:a16="http://schemas.microsoft.com/office/drawing/2014/main" id="{4199E1AC-F5A6-C5FB-F274-E65320C31D9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735" y="6417197"/>
            <a:ext cx="788551" cy="260002"/>
          </a:xfrm>
          <a:prstGeom prst="rect">
            <a:avLst/>
          </a:prstGeom>
        </p:spPr>
      </p:pic>
      <p:pic>
        <p:nvPicPr>
          <p:cNvPr id="33" name="Picture 32" descr="A white silhouette of a person running&#10;&#10;Description automatically generated">
            <a:extLst>
              <a:ext uri="{FF2B5EF4-FFF2-40B4-BE49-F238E27FC236}">
                <a16:creationId xmlns:a16="http://schemas.microsoft.com/office/drawing/2014/main" id="{3FD1B854-6096-9557-C4FB-2EBC61B72B0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841" y="7786431"/>
            <a:ext cx="524359" cy="411745"/>
          </a:xfrm>
          <a:prstGeom prst="rect">
            <a:avLst/>
          </a:prstGeom>
        </p:spPr>
      </p:pic>
      <p:pic>
        <p:nvPicPr>
          <p:cNvPr id="34" name="Picture 33" descr="A black and yellow shield with blue letters and a blue circle&#10;&#10;Description automatically generated">
            <a:extLst>
              <a:ext uri="{FF2B5EF4-FFF2-40B4-BE49-F238E27FC236}">
                <a16:creationId xmlns:a16="http://schemas.microsoft.com/office/drawing/2014/main" id="{94DE92C9-63D9-29B2-C5B8-F05329E69D0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746" y="9259330"/>
            <a:ext cx="338689" cy="357552"/>
          </a:xfrm>
          <a:prstGeom prst="rect">
            <a:avLst/>
          </a:prstGeom>
        </p:spPr>
      </p:pic>
      <p:pic>
        <p:nvPicPr>
          <p:cNvPr id="35" name="Picture 34" descr="A logo of a person running&#10;&#10;Description automatically generated">
            <a:extLst>
              <a:ext uri="{FF2B5EF4-FFF2-40B4-BE49-F238E27FC236}">
                <a16:creationId xmlns:a16="http://schemas.microsoft.com/office/drawing/2014/main" id="{48F66BB5-3D0A-FA44-BE87-0C3654E2738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140" y="5833327"/>
            <a:ext cx="402225" cy="39231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D38CFF6-6735-B08D-13BC-92BDFE0626BD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30" y="8775700"/>
            <a:ext cx="390725" cy="39072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FB407CD-8E15-4DBD-66B2-C21E4C578B11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01" y="9278322"/>
            <a:ext cx="381429" cy="38313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F3705832-3322-BEFA-5A24-0713B1F29F4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0" name="Picture 9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C9587C17-AFBE-2B71-06F7-BE682917E769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080" y="4850698"/>
            <a:ext cx="454549" cy="392319"/>
          </a:xfrm>
          <a:prstGeom prst="rect">
            <a:avLst/>
          </a:prstGeom>
        </p:spPr>
      </p:pic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090B93FA-DFD2-DB88-D08C-517A1063C3A6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259" y="9739905"/>
            <a:ext cx="378532" cy="378532"/>
          </a:xfrm>
          <a:prstGeom prst="rect">
            <a:avLst/>
          </a:prstGeom>
        </p:spPr>
      </p:pic>
      <p:pic>
        <p:nvPicPr>
          <p:cNvPr id="13" name="Picture 12" descr="A yellow and white card with green text&#10;&#10;AI-generated content may be incorrect.">
            <a:extLst>
              <a:ext uri="{FF2B5EF4-FFF2-40B4-BE49-F238E27FC236}">
                <a16:creationId xmlns:a16="http://schemas.microsoft.com/office/drawing/2014/main" id="{AF575858-5E7D-E220-252B-2B46A40BB098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09" y="9764713"/>
            <a:ext cx="697020" cy="29348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AA8B671-B6E0-A8AD-4F9E-033D21A98935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137293" y="10254368"/>
            <a:ext cx="617797" cy="27533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BDBE2D-D2BF-77DF-05D5-78DF7579D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FF65B9E1-16A7-3093-19BF-919FC5AC5976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7C4B32EA-8CC9-9D02-E762-A717A4CE1D55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DCC670B-E257-B156-F65F-BF1FD7C03D93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AF12E7FB-4792-7646-6742-3DF8A35649D3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5 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Men 60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AA0ECFA-919B-07A8-E43A-84406ECD6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099269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University of Auckland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University of Auckland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200" dirty="0">
                        <a:solidFill>
                          <a:sysClr val="windowText" lastClr="000000"/>
                        </a:solidFill>
                        <a:latin typeface="League Spartan" panose="020B0604020202020204" charset="0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A9A6A086-CA29-64C7-BC40-0EEF88EB8457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F37E866D-5C1D-3880-8547-DE475052911B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8D04FA7B-4196-CE8D-44A6-CCEEB1047EEB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C4D80B65-4954-9EFB-E540-903FDA6DAE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50" y="3355659"/>
            <a:ext cx="762272" cy="38113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21BBAD9-093D-049D-9180-AE095A7A46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0" name="Picture 9" descr="A blue and white logo&#10;&#10;Description automatically generated">
            <a:extLst>
              <a:ext uri="{FF2B5EF4-FFF2-40B4-BE49-F238E27FC236}">
                <a16:creationId xmlns:a16="http://schemas.microsoft.com/office/drawing/2014/main" id="{3B439A63-D818-2C63-8F87-0B4393E6CC1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50" y="2968052"/>
            <a:ext cx="788551" cy="26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19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38F2E3-D37F-1BCB-2D61-F74429968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A8E00BF2-9C59-CDD9-9307-D2A356B4BABC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35E0E4A3-B6C9-EEB6-AF89-0B1FA46882FA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4429CFB7-3D3A-7B08-8A1E-ACCB37B42BAF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8766400A-758B-54C1-4965-B85A1A80A2A9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5  </a:t>
              </a:r>
            </a:p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U18/20 Women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A624E12-8706-7D18-677E-C474693F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55600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 &amp; 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7852E36F-0AD7-4D5C-B4AE-A9BC498996B2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FC8DB45B-784E-D63B-9EDD-1EAB36317B92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85078BC5-741E-5C2F-2D26-258351D4B7D2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98577AFA-E170-DF36-10DD-E4C9671719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907" y="3847166"/>
            <a:ext cx="821760" cy="4012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E5F74ED-B5AE-718C-0E26-192DB3F339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7005" y="3883325"/>
            <a:ext cx="332568" cy="33681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5FD705E-D2E0-8EB8-AE3C-1A49494633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91D3A55A-0596-161D-CF2C-F7B4C5EC1E3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3" y="3374222"/>
            <a:ext cx="419401" cy="419401"/>
          </a:xfrm>
          <a:prstGeom prst="rect">
            <a:avLst/>
          </a:prstGeom>
        </p:spPr>
      </p:pic>
      <p:pic>
        <p:nvPicPr>
          <p:cNvPr id="14" name="Picture 13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3EF82D10-DE4D-C27A-55D8-FEAD9B688D2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990" y="2870222"/>
            <a:ext cx="454549" cy="39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9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23871E-B6D2-7CDA-6EED-ACA325572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DD93485-4067-4868-1C9D-BF1B04E8ABF9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BD4044F5-08C4-17C8-A7CA-05430C5377C3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6C888951-8FF0-5E3B-6A6C-99F211FE8FBC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A3148E48-C651-3362-802F-4C4A379EB781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5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U18/20 Men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A5EDF69-EC4B-F417-8461-7F7A2CA87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497572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 panose="020B0604020202020204" charset="0"/>
                        </a:rPr>
                        <a:t>4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624DE48A-C85F-1396-1029-9E354F696A6D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5F4004C-C87E-D607-5CCC-725914F512A8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036DE879-5BD5-64A4-BB6A-EBF1E4242377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F4BEA58A-178D-DE3C-3106-B016DC2B35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601" y="2900410"/>
            <a:ext cx="701633" cy="34256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5CA9AA2-D82A-5F7A-F226-39E5A83AFB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0613" y="4356100"/>
            <a:ext cx="332568" cy="33681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70059E5-3D82-21F4-0B3A-A7246A24FC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CA17747F-9648-5B92-F020-890AE0C6B87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606" y="3345180"/>
            <a:ext cx="419401" cy="419401"/>
          </a:xfrm>
          <a:prstGeom prst="rect">
            <a:avLst/>
          </a:prstGeom>
        </p:spPr>
      </p:pic>
      <p:pic>
        <p:nvPicPr>
          <p:cNvPr id="10" name="Picture 9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20F57339-DCA0-5B88-69A5-BA9999DFC0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458" y="3838781"/>
            <a:ext cx="454549" cy="39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24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FFDE45-7CCB-D0E7-6F0B-612F9190D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6D8B61D-3C54-52AA-C686-227354356D72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B01A8E25-4BA3-2C2A-4636-36F63228C2A4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AA841E9-34A6-84E0-21D9-866B57FE20B6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C9AF90F-1548-F636-2B74-88EB601F8F1F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5 </a:t>
              </a:r>
            </a:p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Women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6394E1A-91AD-1B20-61B1-CD1928744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802264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Oratia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4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Glen Eden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5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2DFB9B8D-3F91-96AF-D855-A78CA7B9172B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EB69119D-EA5F-9205-AAD6-54AC0B262679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C5D48294-4084-1A46-784E-45F4EA78198E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234440B0-1B0F-5C50-A878-612E9B057B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616" y="2869011"/>
            <a:ext cx="423209" cy="424264"/>
          </a:xfrm>
          <a:prstGeom prst="rect">
            <a:avLst/>
          </a:prstGeom>
        </p:spPr>
      </p:pic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937689C8-1F7A-4D54-23E8-BD140C700A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017" y="4840318"/>
            <a:ext cx="821760" cy="401216"/>
          </a:xfrm>
          <a:prstGeom prst="rect">
            <a:avLst/>
          </a:prstGeom>
        </p:spPr>
      </p:pic>
      <p:pic>
        <p:nvPicPr>
          <p:cNvPr id="29" name="Picture 28" descr="A blue oval with a couple of people running&#10;&#10;Description automatically generated">
            <a:extLst>
              <a:ext uri="{FF2B5EF4-FFF2-40B4-BE49-F238E27FC236}">
                <a16:creationId xmlns:a16="http://schemas.microsoft.com/office/drawing/2014/main" id="{F4B257E4-F5D1-595B-71BA-CCE0D15ED4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20" y="3352004"/>
            <a:ext cx="412681" cy="41268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D934FE8-603B-EED9-85B3-A89FAB8127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25733" y="3849586"/>
            <a:ext cx="332568" cy="336818"/>
          </a:xfrm>
          <a:prstGeom prst="rect">
            <a:avLst/>
          </a:prstGeom>
        </p:spPr>
      </p:pic>
      <p:pic>
        <p:nvPicPr>
          <p:cNvPr id="33" name="Picture 32" descr="A white silhouette of a person running&#10;&#10;Description automatically generated">
            <a:extLst>
              <a:ext uri="{FF2B5EF4-FFF2-40B4-BE49-F238E27FC236}">
                <a16:creationId xmlns:a16="http://schemas.microsoft.com/office/drawing/2014/main" id="{71EA2149-E087-F670-83ED-38264417CE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942" y="4353412"/>
            <a:ext cx="524359" cy="41174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2EF40ED-ECE0-27E0-3660-2BFDCC39F6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95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370540-2EF9-D74E-FC5A-CDA8E6720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7A7ED50-27D9-2CAA-04B8-AC2298296D1D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82326F47-715F-319C-878E-C37C8BB41000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FFC6CE9-C1B9-0F29-1EA9-D47AB1B1ABDB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2F69623-3F5E-2A23-5366-183FBB17BE24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5 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Men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25E4B92-6F8D-661E-88C8-5BE8434161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974887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27</a:t>
                      </a: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4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5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Oratia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6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Glen Eden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B48F947A-8311-564A-285A-C8A023CAA151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8458B5E9-2E96-3768-5EC3-F79D63FF2D0E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3D57C8F5-7DCB-314D-5A55-F065469E1E9A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ED2D5F84-2165-0B43-D70F-AC7C90E3BD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9" y="3357842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C75766CB-F3E8-9A7D-CF77-2DE043ABD0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58" y="2878064"/>
            <a:ext cx="762272" cy="381136"/>
          </a:xfrm>
          <a:prstGeom prst="rect">
            <a:avLst/>
          </a:prstGeom>
        </p:spPr>
      </p:pic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5C7EEE56-6C1D-73B0-F35E-21B4614E08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58" y="4383365"/>
            <a:ext cx="762272" cy="372172"/>
          </a:xfrm>
          <a:prstGeom prst="rect">
            <a:avLst/>
          </a:prstGeom>
        </p:spPr>
      </p:pic>
      <p:pic>
        <p:nvPicPr>
          <p:cNvPr id="29" name="Picture 28" descr="A blue oval with a couple of people running&#10;&#10;Description automatically generated">
            <a:extLst>
              <a:ext uri="{FF2B5EF4-FFF2-40B4-BE49-F238E27FC236}">
                <a16:creationId xmlns:a16="http://schemas.microsoft.com/office/drawing/2014/main" id="{C6392C5D-D100-12A1-61A4-2852D20E13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650" y="4832319"/>
            <a:ext cx="412681" cy="412681"/>
          </a:xfrm>
          <a:prstGeom prst="rect">
            <a:avLst/>
          </a:prstGeom>
        </p:spPr>
      </p:pic>
      <p:pic>
        <p:nvPicPr>
          <p:cNvPr id="33" name="Picture 32" descr="A white silhouette of a person running&#10;&#10;Description automatically generated">
            <a:extLst>
              <a:ext uri="{FF2B5EF4-FFF2-40B4-BE49-F238E27FC236}">
                <a16:creationId xmlns:a16="http://schemas.microsoft.com/office/drawing/2014/main" id="{41568662-7928-9B7E-27AC-8A6F88E69F9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750" y="5344648"/>
            <a:ext cx="524359" cy="41174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0FFABAB2-4CCF-D96B-79FE-09F614D19B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0" name="Picture 9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8C38A5C8-65EE-E7D9-2E4C-9A246C709D1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9" y="3867590"/>
            <a:ext cx="454549" cy="39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8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086475-6EF0-0CB9-E75A-04CEEAB19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65FAAEC-0BD8-92FD-CADE-C48974701BE7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4772D4E1-C469-B9B7-1A3C-A1617D74A088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DA2C4BC-09B1-004F-ECF5-0881357B5DCC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C71D9627-EE39-3BAF-CDEC-F50D5DB3DA89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5  </a:t>
              </a:r>
            </a:p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Women 35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6A76B1E-3D20-16D6-C1CE-8BFA953CA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662254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YMCA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4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5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6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Oratia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200" dirty="0">
                        <a:solidFill>
                          <a:sysClr val="windowText" lastClr="000000"/>
                        </a:solidFill>
                        <a:latin typeface="League Spartan" panose="020B0604020202020204" charset="0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9B7CA410-D704-B71E-4BEC-CA5289C86644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A7574B59-C389-19A9-AE26-175E72249956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188ADFB6-7B9C-EE7B-E6A4-C2C96683016E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81B9F9A5-0930-9C5D-8FF0-E91717DE79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138" y="4806218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28B3A486-E69D-A305-4321-F335EA207F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608" y="2863317"/>
            <a:ext cx="762272" cy="38113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96BC9BB-C9CD-3886-E0DE-2F540E171D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88606B38-C20D-742B-6D74-0C880B24C56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260" y="3357965"/>
            <a:ext cx="419401" cy="4194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B79A9C9-D6BF-B52E-03D2-9C33B91587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32689" y="4348548"/>
            <a:ext cx="414109" cy="419401"/>
          </a:xfrm>
          <a:prstGeom prst="rect">
            <a:avLst/>
          </a:prstGeom>
        </p:spPr>
      </p:pic>
      <p:pic>
        <p:nvPicPr>
          <p:cNvPr id="15" name="Picture 14" descr="A logo of a person running&#10;&#10;Description automatically generated">
            <a:extLst>
              <a:ext uri="{FF2B5EF4-FFF2-40B4-BE49-F238E27FC236}">
                <a16:creationId xmlns:a16="http://schemas.microsoft.com/office/drawing/2014/main" id="{BEF2962D-5AA7-B04C-26F2-2FD88A099B5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946" y="3890878"/>
            <a:ext cx="368030" cy="358966"/>
          </a:xfrm>
          <a:prstGeom prst="rect">
            <a:avLst/>
          </a:prstGeom>
        </p:spPr>
      </p:pic>
      <p:pic>
        <p:nvPicPr>
          <p:cNvPr id="16" name="Picture 15" descr="A blue oval with a couple of people running&#10;&#10;Description automatically generated">
            <a:extLst>
              <a:ext uri="{FF2B5EF4-FFF2-40B4-BE49-F238E27FC236}">
                <a16:creationId xmlns:a16="http://schemas.microsoft.com/office/drawing/2014/main" id="{F328ED21-E8AE-AB1C-719D-778EE158F1C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954" y="5339131"/>
            <a:ext cx="412681" cy="41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55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0D6C7E-F60F-5350-39F5-9C285C9E5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B2A44B41-89CF-CF9B-E21E-D6724429B4F3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FBFC6516-C08A-FE98-DF75-3713FA50BF3B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46717A1-B5CE-FECE-246C-7AFDC919D83D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F64A560-F3D0-0973-1E53-BC573ED66D07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5  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Men 35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04EF95C-5909-70BB-FBEB-F3645FF05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81435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Pakuranga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4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5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University of Auckland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6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 panose="020B0604020202020204" charset="0"/>
                        </a:rPr>
                        <a:t>7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TTT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B63D1E16-1338-0EED-A234-3C8BD5FB2C77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776FE69-F6EF-FB77-242D-558BC047238D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533DBAA2-29E0-7A19-1836-556F8B1CC2E8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1B868F28-E5E6-07A6-80C5-49F5B47659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657" y="3848789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A50B5783-C692-FF54-F9D6-9237CFC0AE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125" y="3350205"/>
            <a:ext cx="762272" cy="381136"/>
          </a:xfrm>
          <a:prstGeom prst="rect">
            <a:avLst/>
          </a:prstGeom>
        </p:spPr>
      </p:pic>
      <p:pic>
        <p:nvPicPr>
          <p:cNvPr id="26" name="Picture 25" descr="A group of people doing sports&#10;&#10;Description automatically generated with medium confidence">
            <a:extLst>
              <a:ext uri="{FF2B5EF4-FFF2-40B4-BE49-F238E27FC236}">
                <a16:creationId xmlns:a16="http://schemas.microsoft.com/office/drawing/2014/main" id="{D40C5311-B785-9877-020F-21C47BFFBF0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704" y="2876229"/>
            <a:ext cx="743103" cy="36281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C02FBF2-0D9F-DA18-15CE-FB8725EF41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0" name="Picture 9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EC3F00D0-C9A5-A2A1-3E1B-3BCA5CF57F0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980" y="4381114"/>
            <a:ext cx="454549" cy="392319"/>
          </a:xfrm>
          <a:prstGeom prst="rect">
            <a:avLst/>
          </a:prstGeom>
        </p:spPr>
      </p:pic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6CDFBF75-1130-661B-96ED-D273BDBAEB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824" y="4940726"/>
            <a:ext cx="788551" cy="260002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C14B56AD-36D4-CCB4-A8D6-5E24E08142E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497" y="5315636"/>
            <a:ext cx="419401" cy="4194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F41E254-1C32-63AC-8C84-A90EF2C5F2B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29788" y="5809522"/>
            <a:ext cx="414109" cy="41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8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299855-5F63-3BE3-B4DD-034475334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39B15B63-4C5F-3B4E-DC7C-B5904F886FA9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3BFD3BAE-B01D-2BB8-D795-BBC7F75A9D0B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DEAC68B2-B95E-2B52-6045-93757C7E6FB1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8A8DC72E-7C22-69C6-E012-E0280FA2F6A3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5</a:t>
              </a:r>
            </a:p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Men 50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740B13A-C9A0-8D30-1A5A-1A124288E3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29989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Night Ninjas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2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Lynndale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3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Owairaka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 panose="020B0604020202020204" charset="0"/>
                        </a:rPr>
                        <a:t>4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YMCA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200" dirty="0">
                        <a:solidFill>
                          <a:sysClr val="windowText" lastClr="000000"/>
                        </a:solidFill>
                        <a:latin typeface="League Spartan" panose="020B0604020202020204" charset="0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2E9AE2CF-16D5-2B68-792A-4B7BA10B2796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36D966CE-0CC4-C2F1-37FE-AB6D2DE34386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40175CB2-E1B8-C4A6-E2DD-24021DC8D0A0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12" name="Picture 11" descr="A red rooster and blue text&#10;&#10;Description automatically generated">
            <a:extLst>
              <a:ext uri="{FF2B5EF4-FFF2-40B4-BE49-F238E27FC236}">
                <a16:creationId xmlns:a16="http://schemas.microsoft.com/office/drawing/2014/main" id="{7FECFFE8-1257-9E42-9FA8-CCA0C4B441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142" y="3828534"/>
            <a:ext cx="423209" cy="424264"/>
          </a:xfrm>
          <a:prstGeom prst="rect">
            <a:avLst/>
          </a:prstGeom>
        </p:spPr>
      </p:pic>
      <p:pic>
        <p:nvPicPr>
          <p:cNvPr id="24" name="Picture 23" descr="An orange cartoon character with black text&#10;&#10;Description automatically generated">
            <a:extLst>
              <a:ext uri="{FF2B5EF4-FFF2-40B4-BE49-F238E27FC236}">
                <a16:creationId xmlns:a16="http://schemas.microsoft.com/office/drawing/2014/main" id="{785CF99E-8767-DAFD-66B7-F04D584BA9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396" y="2893269"/>
            <a:ext cx="762272" cy="38113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57CD371-0584-145E-E4C7-1B034A1C50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3" name="Picture 12" descr="A logo with wings and text&#10;&#10;Description automatically generated">
            <a:extLst>
              <a:ext uri="{FF2B5EF4-FFF2-40B4-BE49-F238E27FC236}">
                <a16:creationId xmlns:a16="http://schemas.microsoft.com/office/drawing/2014/main" id="{7EA122FB-7CD3-9612-8031-1D7029E3B60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142" y="3376601"/>
            <a:ext cx="419401" cy="419401"/>
          </a:xfrm>
          <a:prstGeom prst="rect">
            <a:avLst/>
          </a:prstGeom>
        </p:spPr>
      </p:pic>
      <p:pic>
        <p:nvPicPr>
          <p:cNvPr id="10" name="Picture 9" descr="A logo of a person running&#10;&#10;Description automatically generated">
            <a:extLst>
              <a:ext uri="{FF2B5EF4-FFF2-40B4-BE49-F238E27FC236}">
                <a16:creationId xmlns:a16="http://schemas.microsoft.com/office/drawing/2014/main" id="{C95468F7-ECB2-B119-F729-E9E8705D59B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928" y="4407845"/>
            <a:ext cx="368030" cy="35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413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7B7EAA-CF14-D877-FF5F-F2C85444B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887090E-8165-4B62-6713-BE93BBAAC92A}"/>
              </a:ext>
            </a:extLst>
          </p:cNvPr>
          <p:cNvSpPr/>
          <p:nvPr/>
        </p:nvSpPr>
        <p:spPr>
          <a:xfrm>
            <a:off x="120650" y="23682"/>
            <a:ext cx="4752495" cy="1713403"/>
          </a:xfrm>
          <a:custGeom>
            <a:avLst/>
            <a:gdLst/>
            <a:ahLst/>
            <a:cxnLst/>
            <a:rect l="l" t="t" r="r" b="b"/>
            <a:pathLst>
              <a:path w="5590695" h="2246392">
                <a:moveTo>
                  <a:pt x="0" y="0"/>
                </a:moveTo>
                <a:lnTo>
                  <a:pt x="5590695" y="0"/>
                </a:lnTo>
                <a:lnTo>
                  <a:pt x="5590695" y="2246393"/>
                </a:lnTo>
                <a:lnTo>
                  <a:pt x="0" y="22463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6" r="-226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8F412662-B099-C1BA-F6ED-43013D2CB0A7}"/>
              </a:ext>
            </a:extLst>
          </p:cNvPr>
          <p:cNvGrpSpPr/>
          <p:nvPr/>
        </p:nvGrpSpPr>
        <p:grpSpPr>
          <a:xfrm>
            <a:off x="603691" y="1612900"/>
            <a:ext cx="6373580" cy="670710"/>
            <a:chOff x="-8767" y="-34539"/>
            <a:chExt cx="2284147" cy="24036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21614E30-E6BF-590A-F76C-7DE15CA54247}"/>
                </a:ext>
              </a:extLst>
            </p:cNvPr>
            <p:cNvSpPr/>
            <p:nvPr/>
          </p:nvSpPr>
          <p:spPr>
            <a:xfrm>
              <a:off x="0" y="0"/>
              <a:ext cx="2275380" cy="192742"/>
            </a:xfrm>
            <a:custGeom>
              <a:avLst/>
              <a:gdLst/>
              <a:ahLst/>
              <a:cxnLst/>
              <a:rect l="l" t="t" r="r" b="b"/>
              <a:pathLst>
                <a:path w="2275380" h="192742">
                  <a:moveTo>
                    <a:pt x="0" y="0"/>
                  </a:moveTo>
                  <a:lnTo>
                    <a:pt x="2275380" y="0"/>
                  </a:lnTo>
                  <a:lnTo>
                    <a:pt x="2275380" y="192742"/>
                  </a:lnTo>
                  <a:lnTo>
                    <a:pt x="0" y="192742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0C5F54CE-8C91-F234-84BD-28B04BD2B87D}"/>
                </a:ext>
              </a:extLst>
            </p:cNvPr>
            <p:cNvSpPr txBox="1"/>
            <p:nvPr/>
          </p:nvSpPr>
          <p:spPr>
            <a:xfrm>
              <a:off x="-8767" y="-34539"/>
              <a:ext cx="2275380" cy="2403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SENIOR LEAGUE AFTER ROUND 5  </a:t>
              </a:r>
            </a:p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Arial" panose="020B0604020202020204" pitchFamily="34" charset="0"/>
                  <a:ea typeface="League Spartan"/>
                  <a:cs typeface="Arial" panose="020B0604020202020204" pitchFamily="34" charset="0"/>
                  <a:sym typeface="League Spartan"/>
                </a:rPr>
                <a:t>Masters Women 60</a:t>
              </a:r>
            </a:p>
          </p:txBody>
        </p:sp>
      </p:grp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2F8B29-A3C9-1A91-CC3F-96337D6C9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181450"/>
              </p:ext>
            </p:extLst>
          </p:nvPr>
        </p:nvGraphicFramePr>
        <p:xfrm>
          <a:off x="628153" y="2339140"/>
          <a:ext cx="6349118" cy="8341560"/>
        </p:xfrm>
        <a:graphic>
          <a:graphicData uri="http://schemas.openxmlformats.org/drawingml/2006/table">
            <a:tbl>
              <a:tblPr/>
              <a:tblGrid>
                <a:gridCol w="116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89520054"/>
                    </a:ext>
                  </a:extLst>
                </a:gridCol>
                <a:gridCol w="221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POSITION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League Spartan"/>
                          <a:sym typeface="League Spartan"/>
                        </a:rPr>
                        <a:t>CLUB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US" sz="1400" b="1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POINTS</a:t>
                      </a:r>
                    </a:p>
                  </a:txBody>
                  <a:tcPr marL="114300" marR="114300" marT="114300" marB="1143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latin typeface="League Spartan"/>
                          <a:ea typeface="League Spartan"/>
                          <a:cs typeface="League Spartan"/>
                          <a:sym typeface="League Spartan"/>
                        </a:rPr>
                        <a:t>1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</a:rPr>
                        <a:t>YMCA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r>
                        <a:rPr lang="en-GB" sz="1200" kern="1200" dirty="0">
                          <a:solidFill>
                            <a:sysClr val="windowText" lastClr="000000"/>
                          </a:solidFill>
                          <a:latin typeface="League Spartan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200" dirty="0">
                        <a:solidFill>
                          <a:sysClr val="windowText" lastClr="000000"/>
                        </a:solidFill>
                        <a:latin typeface="League Spartan" panose="020B0604020202020204" charset="0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2720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812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73976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70035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67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9697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42694"/>
                  </a:ext>
                </a:extLst>
              </a:tr>
              <a:tr h="4906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679"/>
                        </a:lnSpc>
                        <a:defRPr/>
                      </a:pPr>
                      <a:endParaRPr lang="en-US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114300" marR="114300" marT="114300" marB="1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679"/>
                        </a:lnSpc>
                        <a:defRPr/>
                      </a:pPr>
                      <a:endParaRPr lang="en-GB" sz="1200" kern="1200" dirty="0">
                        <a:solidFill>
                          <a:sysClr val="windowText" lastClr="000000"/>
                        </a:solidFill>
                        <a:latin typeface="League Spart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59"/>
                  </a:ext>
                </a:extLst>
              </a:tr>
            </a:tbl>
          </a:graphicData>
        </a:graphic>
      </p:graphicFrame>
      <p:grpSp>
        <p:nvGrpSpPr>
          <p:cNvPr id="7" name="Group 7">
            <a:extLst>
              <a:ext uri="{FF2B5EF4-FFF2-40B4-BE49-F238E27FC236}">
                <a16:creationId xmlns:a16="http://schemas.microsoft.com/office/drawing/2014/main" id="{5F76CB4E-3D82-301D-D3ED-4BEFCF670426}"/>
              </a:ext>
            </a:extLst>
          </p:cNvPr>
          <p:cNvGrpSpPr/>
          <p:nvPr/>
        </p:nvGrpSpPr>
        <p:grpSpPr>
          <a:xfrm>
            <a:off x="4522602" y="-673099"/>
            <a:ext cx="2661434" cy="2438166"/>
            <a:chOff x="0" y="-207044"/>
            <a:chExt cx="953798" cy="873783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4337A97F-AF4C-43B9-1019-AC81A67CD7E4}"/>
                </a:ext>
              </a:extLst>
            </p:cNvPr>
            <p:cNvSpPr/>
            <p:nvPr/>
          </p:nvSpPr>
          <p:spPr>
            <a:xfrm>
              <a:off x="0" y="113664"/>
              <a:ext cx="953798" cy="389308"/>
            </a:xfrm>
            <a:custGeom>
              <a:avLst/>
              <a:gdLst/>
              <a:ahLst/>
              <a:cxnLst/>
              <a:rect l="l" t="t" r="r" b="b"/>
              <a:pathLst>
                <a:path w="953798" h="769008">
                  <a:moveTo>
                    <a:pt x="0" y="0"/>
                  </a:moveTo>
                  <a:lnTo>
                    <a:pt x="953798" y="0"/>
                  </a:lnTo>
                  <a:lnTo>
                    <a:pt x="953798" y="769008"/>
                  </a:lnTo>
                  <a:lnTo>
                    <a:pt x="0" y="7690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139B2F18-9FEF-26D3-2159-1EAA630A54E9}"/>
                </a:ext>
              </a:extLst>
            </p:cNvPr>
            <p:cNvSpPr txBox="1"/>
            <p:nvPr/>
          </p:nvSpPr>
          <p:spPr>
            <a:xfrm>
              <a:off x="81925" y="-207044"/>
              <a:ext cx="798267" cy="8737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119"/>
                </a:lnSpc>
              </a:pPr>
              <a:r>
                <a:rPr lang="en-US" sz="5799" dirty="0">
                  <a:solidFill>
                    <a:srgbClr val="FFFFFF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2025</a:t>
              </a:r>
            </a:p>
          </p:txBody>
        </p:sp>
      </p:grpSp>
      <p:pic>
        <p:nvPicPr>
          <p:cNvPr id="40" name="Picture 39">
            <a:extLst>
              <a:ext uri="{FF2B5EF4-FFF2-40B4-BE49-F238E27FC236}">
                <a16:creationId xmlns:a16="http://schemas.microsoft.com/office/drawing/2014/main" id="{D1E1AF24-1C36-5407-1521-0D11CBCA1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3545" y="1003300"/>
            <a:ext cx="1469263" cy="597460"/>
          </a:xfrm>
          <a:prstGeom prst="rect">
            <a:avLst/>
          </a:prstGeom>
        </p:spPr>
      </p:pic>
      <p:pic>
        <p:nvPicPr>
          <p:cNvPr id="15" name="Picture 14" descr="A logo of a person running&#10;&#10;Description automatically generated">
            <a:extLst>
              <a:ext uri="{FF2B5EF4-FFF2-40B4-BE49-F238E27FC236}">
                <a16:creationId xmlns:a16="http://schemas.microsoft.com/office/drawing/2014/main" id="{A39BBDE3-CE5D-A621-A849-96479EDA85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457" y="2908300"/>
            <a:ext cx="282880" cy="27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4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315</Words>
  <Application>Microsoft Office PowerPoint</Application>
  <PresentationFormat>Custom</PresentationFormat>
  <Paragraphs>231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Aptos</vt:lpstr>
      <vt:lpstr>League Spartan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2025 Senior Winter League</dc:title>
  <dc:creator>Nick Moore</dc:creator>
  <cp:lastModifiedBy>Raewyn Rodger</cp:lastModifiedBy>
  <cp:revision>7</cp:revision>
  <dcterms:created xsi:type="dcterms:W3CDTF">2006-08-16T00:00:00Z</dcterms:created>
  <dcterms:modified xsi:type="dcterms:W3CDTF">2025-06-22T23:32:40Z</dcterms:modified>
  <dc:identifier>DAGgqA0dQfE</dc:identifier>
</cp:coreProperties>
</file>