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2"/>
  </p:notesMasterIdLst>
  <p:sldIdLst>
    <p:sldId id="256" r:id="rId2"/>
    <p:sldId id="258" r:id="rId3"/>
    <p:sldId id="259" r:id="rId4"/>
    <p:sldId id="257" r:id="rId5"/>
    <p:sldId id="260" r:id="rId6"/>
    <p:sldId id="261" r:id="rId7"/>
    <p:sldId id="262" r:id="rId8"/>
    <p:sldId id="263" r:id="rId9"/>
    <p:sldId id="264" r:id="rId10"/>
    <p:sldId id="265" r:id="rId11"/>
  </p:sldIdLst>
  <p:sldSz cx="7556500" cy="10693400"/>
  <p:notesSz cx="6858000" cy="9144000"/>
  <p:embeddedFontLst>
    <p:embeddedFont>
      <p:font typeface="League Spartan" panose="020B0604020202020204" charset="0"/>
      <p:regular r:id="rId1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335D795-255E-468B-ACAA-725DD665D4F4}" v="13" dt="2025-08-19T00:28:09.98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6735" autoAdjust="0"/>
  </p:normalViewPr>
  <p:slideViewPr>
    <p:cSldViewPr>
      <p:cViewPr varScale="1">
        <p:scale>
          <a:sx n="66" d="100"/>
          <a:sy n="66" d="100"/>
        </p:scale>
        <p:origin x="3234" y="3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tro Geldenhuys" userId="927a4245d1fd7e4b" providerId="LiveId" clId="{0DD14BAB-BCBD-4451-BD9B-2DCA89C25CC3}"/>
    <pc:docChg chg="custSel modSld">
      <pc:chgData name="Petro Geldenhuys" userId="927a4245d1fd7e4b" providerId="LiveId" clId="{0DD14BAB-BCBD-4451-BD9B-2DCA89C25CC3}" dt="2025-07-21T21:45:59.946" v="356" actId="20577"/>
      <pc:docMkLst>
        <pc:docMk/>
      </pc:docMkLst>
      <pc:sldChg chg="delSp modSp mod">
        <pc:chgData name="Petro Geldenhuys" userId="927a4245d1fd7e4b" providerId="LiveId" clId="{0DD14BAB-BCBD-4451-BD9B-2DCA89C25CC3}" dt="2025-07-21T21:24:30.887" v="172" actId="1076"/>
        <pc:sldMkLst>
          <pc:docMk/>
          <pc:sldMk cId="0" sldId="256"/>
        </pc:sldMkLst>
      </pc:sldChg>
      <pc:sldChg chg="modSp mod">
        <pc:chgData name="Petro Geldenhuys" userId="927a4245d1fd7e4b" providerId="LiveId" clId="{0DD14BAB-BCBD-4451-BD9B-2DCA89C25CC3}" dt="2025-07-21T21:38:21.443" v="227" actId="20577"/>
        <pc:sldMkLst>
          <pc:docMk/>
          <pc:sldMk cId="567954313" sldId="257"/>
        </pc:sldMkLst>
      </pc:sldChg>
      <pc:sldChg chg="addSp modSp mod">
        <pc:chgData name="Petro Geldenhuys" userId="927a4245d1fd7e4b" providerId="LiveId" clId="{0DD14BAB-BCBD-4451-BD9B-2DCA89C25CC3}" dt="2025-07-21T21:35:58.844" v="218" actId="1076"/>
        <pc:sldMkLst>
          <pc:docMk/>
          <pc:sldMk cId="2339093307" sldId="258"/>
        </pc:sldMkLst>
      </pc:sldChg>
      <pc:sldChg chg="modSp mod">
        <pc:chgData name="Petro Geldenhuys" userId="927a4245d1fd7e4b" providerId="LiveId" clId="{0DD14BAB-BCBD-4451-BD9B-2DCA89C25CC3}" dt="2025-07-21T21:37:10.143" v="225" actId="20577"/>
        <pc:sldMkLst>
          <pc:docMk/>
          <pc:sldMk cId="899244286" sldId="259"/>
        </pc:sldMkLst>
      </pc:sldChg>
      <pc:sldChg chg="modSp mod">
        <pc:chgData name="Petro Geldenhuys" userId="927a4245d1fd7e4b" providerId="LiveId" clId="{0DD14BAB-BCBD-4451-BD9B-2DCA89C25CC3}" dt="2025-07-21T21:38:57.360" v="230" actId="20577"/>
        <pc:sldMkLst>
          <pc:docMk/>
          <pc:sldMk cId="1860989138" sldId="260"/>
        </pc:sldMkLst>
      </pc:sldChg>
      <pc:sldChg chg="modSp mod">
        <pc:chgData name="Petro Geldenhuys" userId="927a4245d1fd7e4b" providerId="LiveId" clId="{0DD14BAB-BCBD-4451-BD9B-2DCA89C25CC3}" dt="2025-07-21T21:41:41.677" v="239" actId="20577"/>
        <pc:sldMkLst>
          <pc:docMk/>
          <pc:sldMk cId="1145555582" sldId="261"/>
        </pc:sldMkLst>
      </pc:sldChg>
      <pc:sldChg chg="modSp mod">
        <pc:chgData name="Petro Geldenhuys" userId="927a4245d1fd7e4b" providerId="LiveId" clId="{0DD14BAB-BCBD-4451-BD9B-2DCA89C25CC3}" dt="2025-07-21T21:43:40.994" v="326" actId="20577"/>
        <pc:sldMkLst>
          <pc:docMk/>
          <pc:sldMk cId="1312183778" sldId="262"/>
        </pc:sldMkLst>
      </pc:sldChg>
      <pc:sldChg chg="modSp mod">
        <pc:chgData name="Petro Geldenhuys" userId="927a4245d1fd7e4b" providerId="LiveId" clId="{0DD14BAB-BCBD-4451-BD9B-2DCA89C25CC3}" dt="2025-07-21T21:45:03.927" v="338" actId="20577"/>
        <pc:sldMkLst>
          <pc:docMk/>
          <pc:sldMk cId="2530413587" sldId="263"/>
        </pc:sldMkLst>
      </pc:sldChg>
      <pc:sldChg chg="modSp mod">
        <pc:chgData name="Petro Geldenhuys" userId="927a4245d1fd7e4b" providerId="LiveId" clId="{0DD14BAB-BCBD-4451-BD9B-2DCA89C25CC3}" dt="2025-07-21T21:45:42.478" v="340" actId="20577"/>
        <pc:sldMkLst>
          <pc:docMk/>
          <pc:sldMk cId="447444457" sldId="264"/>
        </pc:sldMkLst>
      </pc:sldChg>
      <pc:sldChg chg="modSp mod">
        <pc:chgData name="Petro Geldenhuys" userId="927a4245d1fd7e4b" providerId="LiveId" clId="{0DD14BAB-BCBD-4451-BD9B-2DCA89C25CC3}" dt="2025-07-21T21:45:59.946" v="356" actId="20577"/>
        <pc:sldMkLst>
          <pc:docMk/>
          <pc:sldMk cId="1709190246" sldId="265"/>
        </pc:sldMkLst>
      </pc:sldChg>
    </pc:docChg>
  </pc:docChgLst>
  <pc:docChgLst>
    <pc:chgData name="Petro Geldenhuys" userId="927a4245d1fd7e4b" providerId="LiveId" clId="{7335D795-255E-468B-ACAA-725DD665D4F4}"/>
    <pc:docChg chg="undo custSel modSld">
      <pc:chgData name="Petro Geldenhuys" userId="927a4245d1fd7e4b" providerId="LiveId" clId="{7335D795-255E-468B-ACAA-725DD665D4F4}" dt="2025-08-26T00:33:29.766" v="491" actId="20577"/>
      <pc:docMkLst>
        <pc:docMk/>
      </pc:docMkLst>
      <pc:sldChg chg="addSp modSp mod">
        <pc:chgData name="Petro Geldenhuys" userId="927a4245d1fd7e4b" providerId="LiveId" clId="{7335D795-255E-468B-ACAA-725DD665D4F4}" dt="2025-08-26T00:32:50.496" v="431" actId="20577"/>
        <pc:sldMkLst>
          <pc:docMk/>
          <pc:sldMk cId="0" sldId="256"/>
        </pc:sldMkLst>
        <pc:spChg chg="mod">
          <ac:chgData name="Petro Geldenhuys" userId="927a4245d1fd7e4b" providerId="LiveId" clId="{7335D795-255E-468B-ACAA-725DD665D4F4}" dt="2025-08-19T00:12:59.135" v="172" actId="1076"/>
          <ac:spMkLst>
            <pc:docMk/>
            <pc:sldMk cId="0" sldId="256"/>
            <ac:spMk id="5" creationId="{00000000-0000-0000-0000-000000000000}"/>
          </ac:spMkLst>
        </pc:spChg>
        <pc:grpChg chg="mod">
          <ac:chgData name="Petro Geldenhuys" userId="927a4245d1fd7e4b" providerId="LiveId" clId="{7335D795-255E-468B-ACAA-725DD665D4F4}" dt="2025-08-19T00:12:56.266" v="171" actId="1076"/>
          <ac:grpSpMkLst>
            <pc:docMk/>
            <pc:sldMk cId="0" sldId="256"/>
            <ac:grpSpMk id="3" creationId="{00000000-0000-0000-0000-000000000000}"/>
          </ac:grpSpMkLst>
        </pc:grpChg>
        <pc:graphicFrameChg chg="mod modGraphic">
          <ac:chgData name="Petro Geldenhuys" userId="927a4245d1fd7e4b" providerId="LiveId" clId="{7335D795-255E-468B-ACAA-725DD665D4F4}" dt="2025-08-26T00:32:50.496" v="431" actId="20577"/>
          <ac:graphicFrameMkLst>
            <pc:docMk/>
            <pc:sldMk cId="0" sldId="256"/>
            <ac:graphicFrameMk id="6" creationId="{00000000-0000-0000-0000-000000000000}"/>
          </ac:graphicFrameMkLst>
        </pc:graphicFrameChg>
        <pc:picChg chg="add mod">
          <ac:chgData name="Petro Geldenhuys" userId="927a4245d1fd7e4b" providerId="LiveId" clId="{7335D795-255E-468B-ACAA-725DD665D4F4}" dt="2025-08-19T00:11:07.337" v="169" actId="1076"/>
          <ac:picMkLst>
            <pc:docMk/>
            <pc:sldMk cId="0" sldId="256"/>
            <ac:picMk id="7" creationId="{33C53B9B-480A-143E-8602-E2F8B352B052}"/>
          </ac:picMkLst>
        </pc:picChg>
        <pc:picChg chg="mod">
          <ac:chgData name="Petro Geldenhuys" userId="927a4245d1fd7e4b" providerId="LiveId" clId="{7335D795-255E-468B-ACAA-725DD665D4F4}" dt="2025-08-19T00:10:45.534" v="163" actId="1076"/>
          <ac:picMkLst>
            <pc:docMk/>
            <pc:sldMk cId="0" sldId="256"/>
            <ac:picMk id="10" creationId="{C9587C17-AFBE-2B71-06F7-BE682917E769}"/>
          </ac:picMkLst>
        </pc:picChg>
        <pc:picChg chg="mod">
          <ac:chgData name="Petro Geldenhuys" userId="927a4245d1fd7e4b" providerId="LiveId" clId="{7335D795-255E-468B-ACAA-725DD665D4F4}" dt="2025-08-19T00:10:04.597" v="149" actId="1076"/>
          <ac:picMkLst>
            <pc:docMk/>
            <pc:sldMk cId="0" sldId="256"/>
            <ac:picMk id="11" creationId="{090B93FA-DFD2-DB88-D08C-517A1063C3A6}"/>
          </ac:picMkLst>
        </pc:picChg>
        <pc:picChg chg="mod">
          <ac:chgData name="Petro Geldenhuys" userId="927a4245d1fd7e4b" providerId="LiveId" clId="{7335D795-255E-468B-ACAA-725DD665D4F4}" dt="2025-08-19T00:10:50.278" v="164" actId="1076"/>
          <ac:picMkLst>
            <pc:docMk/>
            <pc:sldMk cId="0" sldId="256"/>
            <ac:picMk id="12" creationId="{803745FB-BC21-0E7F-7C24-EE37FC890E6C}"/>
          </ac:picMkLst>
        </pc:picChg>
        <pc:picChg chg="mod">
          <ac:chgData name="Petro Geldenhuys" userId="927a4245d1fd7e4b" providerId="LiveId" clId="{7335D795-255E-468B-ACAA-725DD665D4F4}" dt="2025-08-19T00:10:02.765" v="148" actId="1076"/>
          <ac:picMkLst>
            <pc:docMk/>
            <pc:sldMk cId="0" sldId="256"/>
            <ac:picMk id="13" creationId="{AF575858-5E7D-E220-252B-2B46A40BB098}"/>
          </ac:picMkLst>
        </pc:picChg>
        <pc:picChg chg="mod">
          <ac:chgData name="Petro Geldenhuys" userId="927a4245d1fd7e4b" providerId="LiveId" clId="{7335D795-255E-468B-ACAA-725DD665D4F4}" dt="2025-08-19T00:10:00.834" v="147" actId="1076"/>
          <ac:picMkLst>
            <pc:docMk/>
            <pc:sldMk cId="0" sldId="256"/>
            <ac:picMk id="14" creationId="{EAA8B671-B6E0-A8AD-4F9E-033D21A98935}"/>
          </ac:picMkLst>
        </pc:picChg>
        <pc:picChg chg="mod">
          <ac:chgData name="Petro Geldenhuys" userId="927a4245d1fd7e4b" providerId="LiveId" clId="{7335D795-255E-468B-ACAA-725DD665D4F4}" dt="2025-08-19T00:10:58.244" v="167" actId="1076"/>
          <ac:picMkLst>
            <pc:docMk/>
            <pc:sldMk cId="0" sldId="256"/>
            <ac:picMk id="24" creationId="{655F0CE9-189A-FB9A-2091-AC88F1490562}"/>
          </ac:picMkLst>
        </pc:picChg>
        <pc:picChg chg="mod">
          <ac:chgData name="Petro Geldenhuys" userId="927a4245d1fd7e4b" providerId="LiveId" clId="{7335D795-255E-468B-ACAA-725DD665D4F4}" dt="2025-08-19T00:10:23.416" v="156" actId="1076"/>
          <ac:picMkLst>
            <pc:docMk/>
            <pc:sldMk cId="0" sldId="256"/>
            <ac:picMk id="25" creationId="{302FACCA-28CA-B406-76B1-0A263E923E19}"/>
          </ac:picMkLst>
        </pc:picChg>
        <pc:picChg chg="mod">
          <ac:chgData name="Petro Geldenhuys" userId="927a4245d1fd7e4b" providerId="LiveId" clId="{7335D795-255E-468B-ACAA-725DD665D4F4}" dt="2025-08-19T00:10:52.566" v="165" actId="1076"/>
          <ac:picMkLst>
            <pc:docMk/>
            <pc:sldMk cId="0" sldId="256"/>
            <ac:picMk id="26" creationId="{713A07CA-6E85-2831-7D19-D1DBCACB277C}"/>
          </ac:picMkLst>
        </pc:picChg>
        <pc:picChg chg="mod">
          <ac:chgData name="Petro Geldenhuys" userId="927a4245d1fd7e4b" providerId="LiveId" clId="{7335D795-255E-468B-ACAA-725DD665D4F4}" dt="2025-08-19T00:10:12.725" v="152" actId="1076"/>
          <ac:picMkLst>
            <pc:docMk/>
            <pc:sldMk cId="0" sldId="256"/>
            <ac:picMk id="27" creationId="{EA3A14D2-E64B-8CC9-2620-7313A13C75E6}"/>
          </ac:picMkLst>
        </pc:picChg>
        <pc:picChg chg="mod">
          <ac:chgData name="Petro Geldenhuys" userId="927a4245d1fd7e4b" providerId="LiveId" clId="{7335D795-255E-468B-ACAA-725DD665D4F4}" dt="2025-08-19T00:10:55.152" v="166" actId="1076"/>
          <ac:picMkLst>
            <pc:docMk/>
            <pc:sldMk cId="0" sldId="256"/>
            <ac:picMk id="28" creationId="{BEDF4012-5D27-492B-22C9-2D74186881E4}"/>
          </ac:picMkLst>
        </pc:picChg>
        <pc:picChg chg="mod">
          <ac:chgData name="Petro Geldenhuys" userId="927a4245d1fd7e4b" providerId="LiveId" clId="{7335D795-255E-468B-ACAA-725DD665D4F4}" dt="2025-08-19T00:10:28.632" v="158" actId="1076"/>
          <ac:picMkLst>
            <pc:docMk/>
            <pc:sldMk cId="0" sldId="256"/>
            <ac:picMk id="29" creationId="{5E0E06C1-077F-8513-6D9E-52D7AC5935A0}"/>
          </ac:picMkLst>
        </pc:picChg>
        <pc:picChg chg="mod">
          <ac:chgData name="Petro Geldenhuys" userId="927a4245d1fd7e4b" providerId="LiveId" clId="{7335D795-255E-468B-ACAA-725DD665D4F4}" dt="2025-08-19T00:10:42.399" v="162" actId="1076"/>
          <ac:picMkLst>
            <pc:docMk/>
            <pc:sldMk cId="0" sldId="256"/>
            <ac:picMk id="31" creationId="{FC033DC7-426A-FC2A-6379-A1639C5B7B4E}"/>
          </ac:picMkLst>
        </pc:picChg>
        <pc:picChg chg="mod">
          <ac:chgData name="Petro Geldenhuys" userId="927a4245d1fd7e4b" providerId="LiveId" clId="{7335D795-255E-468B-ACAA-725DD665D4F4}" dt="2025-08-19T00:10:31.283" v="159" actId="1076"/>
          <ac:picMkLst>
            <pc:docMk/>
            <pc:sldMk cId="0" sldId="256"/>
            <ac:picMk id="32" creationId="{4199E1AC-F5A6-C5FB-F274-E65320C31D98}"/>
          </ac:picMkLst>
        </pc:picChg>
        <pc:picChg chg="mod">
          <ac:chgData name="Petro Geldenhuys" userId="927a4245d1fd7e4b" providerId="LiveId" clId="{7335D795-255E-468B-ACAA-725DD665D4F4}" dt="2025-08-19T00:10:24.929" v="157" actId="1076"/>
          <ac:picMkLst>
            <pc:docMk/>
            <pc:sldMk cId="0" sldId="256"/>
            <ac:picMk id="33" creationId="{3FD1B854-6096-9557-C4FB-2EBC61B72B09}"/>
          </ac:picMkLst>
        </pc:picChg>
        <pc:picChg chg="mod">
          <ac:chgData name="Petro Geldenhuys" userId="927a4245d1fd7e4b" providerId="LiveId" clId="{7335D795-255E-468B-ACAA-725DD665D4F4}" dt="2025-08-19T00:10:06.783" v="150" actId="1076"/>
          <ac:picMkLst>
            <pc:docMk/>
            <pc:sldMk cId="0" sldId="256"/>
            <ac:picMk id="34" creationId="{94DE92C9-63D9-29B2-C5B8-F05329E69D0F}"/>
          </ac:picMkLst>
        </pc:picChg>
        <pc:picChg chg="mod">
          <ac:chgData name="Petro Geldenhuys" userId="927a4245d1fd7e4b" providerId="LiveId" clId="{7335D795-255E-468B-ACAA-725DD665D4F4}" dt="2025-08-19T00:10:38.193" v="161" actId="1076"/>
          <ac:picMkLst>
            <pc:docMk/>
            <pc:sldMk cId="0" sldId="256"/>
            <ac:picMk id="35" creationId="{48F66BB5-3D0A-FA44-BE87-0C3654E2738A}"/>
          </ac:picMkLst>
        </pc:picChg>
        <pc:picChg chg="mod">
          <ac:chgData name="Petro Geldenhuys" userId="927a4245d1fd7e4b" providerId="LiveId" clId="{7335D795-255E-468B-ACAA-725DD665D4F4}" dt="2025-08-19T00:10:14.766" v="153" actId="1076"/>
          <ac:picMkLst>
            <pc:docMk/>
            <pc:sldMk cId="0" sldId="256"/>
            <ac:picMk id="37" creationId="{9D38CFF6-6735-B08D-13BC-92BDFE0626BD}"/>
          </ac:picMkLst>
        </pc:picChg>
        <pc:picChg chg="mod">
          <ac:chgData name="Petro Geldenhuys" userId="927a4245d1fd7e4b" providerId="LiveId" clId="{7335D795-255E-468B-ACAA-725DD665D4F4}" dt="2025-08-19T00:10:08.557" v="151" actId="1076"/>
          <ac:picMkLst>
            <pc:docMk/>
            <pc:sldMk cId="0" sldId="256"/>
            <ac:picMk id="39" creationId="{EFB407CD-8E15-4DBD-66B2-C21E4C578B11}"/>
          </ac:picMkLst>
        </pc:picChg>
      </pc:sldChg>
      <pc:sldChg chg="modSp mod">
        <pc:chgData name="Petro Geldenhuys" userId="927a4245d1fd7e4b" providerId="LiveId" clId="{7335D795-255E-468B-ACAA-725DD665D4F4}" dt="2025-08-19T00:19:01.299" v="243" actId="21"/>
        <pc:sldMkLst>
          <pc:docMk/>
          <pc:sldMk cId="567954313" sldId="257"/>
        </pc:sldMkLst>
        <pc:spChg chg="mod">
          <ac:chgData name="Petro Geldenhuys" userId="927a4245d1fd7e4b" providerId="LiveId" clId="{7335D795-255E-468B-ACAA-725DD665D4F4}" dt="2025-08-19T00:18:25.759" v="242" actId="20577"/>
          <ac:spMkLst>
            <pc:docMk/>
            <pc:sldMk cId="567954313" sldId="257"/>
            <ac:spMk id="5" creationId="{6C9AF90F-1548-F636-2B74-88EB601F8F1F}"/>
          </ac:spMkLst>
        </pc:spChg>
        <pc:graphicFrameChg chg="modGraphic">
          <ac:chgData name="Petro Geldenhuys" userId="927a4245d1fd7e4b" providerId="LiveId" clId="{7335D795-255E-468B-ACAA-725DD665D4F4}" dt="2025-08-19T00:19:01.299" v="243" actId="21"/>
          <ac:graphicFrameMkLst>
            <pc:docMk/>
            <pc:sldMk cId="567954313" sldId="257"/>
            <ac:graphicFrameMk id="6" creationId="{16394E1A-91AD-1B20-61B1-CD1928744ACA}"/>
          </ac:graphicFrameMkLst>
        </pc:graphicFrameChg>
      </pc:sldChg>
      <pc:sldChg chg="modSp mod">
        <pc:chgData name="Petro Geldenhuys" userId="927a4245d1fd7e4b" providerId="LiveId" clId="{7335D795-255E-468B-ACAA-725DD665D4F4}" dt="2025-08-19T00:17:10.226" v="231" actId="21"/>
        <pc:sldMkLst>
          <pc:docMk/>
          <pc:sldMk cId="2339093307" sldId="258"/>
        </pc:sldMkLst>
        <pc:spChg chg="mod">
          <ac:chgData name="Petro Geldenhuys" userId="927a4245d1fd7e4b" providerId="LiveId" clId="{7335D795-255E-468B-ACAA-725DD665D4F4}" dt="2025-08-19T00:14:25.087" v="174" actId="20577"/>
          <ac:spMkLst>
            <pc:docMk/>
            <pc:sldMk cId="2339093307" sldId="258"/>
            <ac:spMk id="5" creationId="{8766400A-758B-54C1-4965-B85A1A80A2A9}"/>
          </ac:spMkLst>
        </pc:spChg>
        <pc:graphicFrameChg chg="mod modGraphic">
          <ac:chgData name="Petro Geldenhuys" userId="927a4245d1fd7e4b" providerId="LiveId" clId="{7335D795-255E-468B-ACAA-725DD665D4F4}" dt="2025-08-19T00:17:10.226" v="231" actId="21"/>
          <ac:graphicFrameMkLst>
            <pc:docMk/>
            <pc:sldMk cId="2339093307" sldId="258"/>
            <ac:graphicFrameMk id="6" creationId="{5A624E12-8706-7D18-677E-C474693F8A04}"/>
          </ac:graphicFrameMkLst>
        </pc:graphicFrameChg>
        <pc:picChg chg="mod">
          <ac:chgData name="Petro Geldenhuys" userId="927a4245d1fd7e4b" providerId="LiveId" clId="{7335D795-255E-468B-ACAA-725DD665D4F4}" dt="2025-08-19T00:16:37.716" v="221" actId="1076"/>
          <ac:picMkLst>
            <pc:docMk/>
            <pc:sldMk cId="2339093307" sldId="258"/>
            <ac:picMk id="10" creationId="{C51A2916-FD5E-03AF-899B-93CE25A54B79}"/>
          </ac:picMkLst>
        </pc:picChg>
        <pc:picChg chg="mod">
          <ac:chgData name="Petro Geldenhuys" userId="927a4245d1fd7e4b" providerId="LiveId" clId="{7335D795-255E-468B-ACAA-725DD665D4F4}" dt="2025-08-19T00:15:19.267" v="209" actId="1076"/>
          <ac:picMkLst>
            <pc:docMk/>
            <pc:sldMk cId="2339093307" sldId="258"/>
            <ac:picMk id="11" creationId="{44FE9FCF-FE68-B681-A458-528AE93571F0}"/>
          </ac:picMkLst>
        </pc:picChg>
        <pc:picChg chg="mod">
          <ac:chgData name="Petro Geldenhuys" userId="927a4245d1fd7e4b" providerId="LiveId" clId="{7335D795-255E-468B-ACAA-725DD665D4F4}" dt="2025-08-19T00:14:51.432" v="189" actId="1076"/>
          <ac:picMkLst>
            <pc:docMk/>
            <pc:sldMk cId="2339093307" sldId="258"/>
            <ac:picMk id="13" creationId="{91D3A55A-0596-161D-CF2C-F7B4C5EC1E3F}"/>
          </ac:picMkLst>
        </pc:picChg>
        <pc:picChg chg="mod">
          <ac:chgData name="Petro Geldenhuys" userId="927a4245d1fd7e4b" providerId="LiveId" clId="{7335D795-255E-468B-ACAA-725DD665D4F4}" dt="2025-08-19T00:14:38.760" v="176" actId="1076"/>
          <ac:picMkLst>
            <pc:docMk/>
            <pc:sldMk cId="2339093307" sldId="258"/>
            <ac:picMk id="26" creationId="{98577AFA-E170-DF36-10DD-E4C9671719F4}"/>
          </ac:picMkLst>
        </pc:picChg>
        <pc:picChg chg="mod">
          <ac:chgData name="Petro Geldenhuys" userId="927a4245d1fd7e4b" providerId="LiveId" clId="{7335D795-255E-468B-ACAA-725DD665D4F4}" dt="2025-08-19T00:15:04.550" v="203" actId="1076"/>
          <ac:picMkLst>
            <pc:docMk/>
            <pc:sldMk cId="2339093307" sldId="258"/>
            <ac:picMk id="31" creationId="{AE5F74ED-B5AE-718C-0E26-192DB3F33921}"/>
          </ac:picMkLst>
        </pc:picChg>
      </pc:sldChg>
      <pc:sldChg chg="modSp mod">
        <pc:chgData name="Petro Geldenhuys" userId="927a4245d1fd7e4b" providerId="LiveId" clId="{7335D795-255E-468B-ACAA-725DD665D4F4}" dt="2025-08-19T00:18:12.456" v="240" actId="21"/>
        <pc:sldMkLst>
          <pc:docMk/>
          <pc:sldMk cId="899244286" sldId="259"/>
        </pc:sldMkLst>
        <pc:spChg chg="mod">
          <ac:chgData name="Petro Geldenhuys" userId="927a4245d1fd7e4b" providerId="LiveId" clId="{7335D795-255E-468B-ACAA-725DD665D4F4}" dt="2025-08-19T00:17:41.379" v="233" actId="1076"/>
          <ac:spMkLst>
            <pc:docMk/>
            <pc:sldMk cId="899244286" sldId="259"/>
            <ac:spMk id="4" creationId="{6C888951-8FF0-5E3B-6A6C-99F211FE8FBC}"/>
          </ac:spMkLst>
        </pc:spChg>
        <pc:spChg chg="mod">
          <ac:chgData name="Petro Geldenhuys" userId="927a4245d1fd7e4b" providerId="LiveId" clId="{7335D795-255E-468B-ACAA-725DD665D4F4}" dt="2025-08-19T00:17:43.768" v="235" actId="20577"/>
          <ac:spMkLst>
            <pc:docMk/>
            <pc:sldMk cId="899244286" sldId="259"/>
            <ac:spMk id="5" creationId="{A3148E48-C651-3362-802F-4C4A379EB781}"/>
          </ac:spMkLst>
        </pc:spChg>
        <pc:graphicFrameChg chg="modGraphic">
          <ac:chgData name="Petro Geldenhuys" userId="927a4245d1fd7e4b" providerId="LiveId" clId="{7335D795-255E-468B-ACAA-725DD665D4F4}" dt="2025-08-19T00:18:12.456" v="240" actId="21"/>
          <ac:graphicFrameMkLst>
            <pc:docMk/>
            <pc:sldMk cId="899244286" sldId="259"/>
            <ac:graphicFrameMk id="6" creationId="{0A5EDF69-EC4B-F417-8461-7F7A2CA87008}"/>
          </ac:graphicFrameMkLst>
        </pc:graphicFrameChg>
      </pc:sldChg>
      <pc:sldChg chg="modSp mod">
        <pc:chgData name="Petro Geldenhuys" userId="927a4245d1fd7e4b" providerId="LiveId" clId="{7335D795-255E-468B-ACAA-725DD665D4F4}" dt="2025-08-19T00:20:17.632" v="273" actId="21"/>
        <pc:sldMkLst>
          <pc:docMk/>
          <pc:sldMk cId="1860989138" sldId="260"/>
        </pc:sldMkLst>
        <pc:spChg chg="mod">
          <ac:chgData name="Petro Geldenhuys" userId="927a4245d1fd7e4b" providerId="LiveId" clId="{7335D795-255E-468B-ACAA-725DD665D4F4}" dt="2025-08-19T00:19:08.419" v="245" actId="20577"/>
          <ac:spMkLst>
            <pc:docMk/>
            <pc:sldMk cId="1860989138" sldId="260"/>
            <ac:spMk id="5" creationId="{52F69623-3F5E-2A23-5366-183FBB17BE24}"/>
          </ac:spMkLst>
        </pc:spChg>
        <pc:graphicFrameChg chg="modGraphic">
          <ac:chgData name="Petro Geldenhuys" userId="927a4245d1fd7e4b" providerId="LiveId" clId="{7335D795-255E-468B-ACAA-725DD665D4F4}" dt="2025-08-19T00:20:17.632" v="273" actId="21"/>
          <ac:graphicFrameMkLst>
            <pc:docMk/>
            <pc:sldMk cId="1860989138" sldId="260"/>
            <ac:graphicFrameMk id="6" creationId="{125E4B92-6F8D-661E-88C8-5BE84341619C}"/>
          </ac:graphicFrameMkLst>
        </pc:graphicFrameChg>
        <pc:picChg chg="mod">
          <ac:chgData name="Petro Geldenhuys" userId="927a4245d1fd7e4b" providerId="LiveId" clId="{7335D795-255E-468B-ACAA-725DD665D4F4}" dt="2025-08-19T00:19:32.368" v="247" actId="1076"/>
          <ac:picMkLst>
            <pc:docMk/>
            <pc:sldMk cId="1860989138" sldId="260"/>
            <ac:picMk id="12" creationId="{ED2D5F84-2165-0B43-D70F-AC7C90E3BD4F}"/>
          </ac:picMkLst>
        </pc:picChg>
        <pc:picChg chg="mod">
          <ac:chgData name="Petro Geldenhuys" userId="927a4245d1fd7e4b" providerId="LiveId" clId="{7335D795-255E-468B-ACAA-725DD665D4F4}" dt="2025-08-19T00:19:52.366" v="272" actId="1076"/>
          <ac:picMkLst>
            <pc:docMk/>
            <pc:sldMk cId="1860989138" sldId="260"/>
            <ac:picMk id="24" creationId="{C75766CB-F3E8-9A7D-CF77-2DE043ABD003}"/>
          </ac:picMkLst>
        </pc:picChg>
      </pc:sldChg>
      <pc:sldChg chg="modSp mod">
        <pc:chgData name="Petro Geldenhuys" userId="927a4245d1fd7e4b" providerId="LiveId" clId="{7335D795-255E-468B-ACAA-725DD665D4F4}" dt="2025-08-26T00:33:06.709" v="451" actId="20577"/>
        <pc:sldMkLst>
          <pc:docMk/>
          <pc:sldMk cId="1145555582" sldId="261"/>
        </pc:sldMkLst>
        <pc:spChg chg="mod">
          <ac:chgData name="Petro Geldenhuys" userId="927a4245d1fd7e4b" providerId="LiveId" clId="{7335D795-255E-468B-ACAA-725DD665D4F4}" dt="2025-08-19T00:20:48.201" v="275" actId="20577"/>
          <ac:spMkLst>
            <pc:docMk/>
            <pc:sldMk cId="1145555582" sldId="261"/>
            <ac:spMk id="5" creationId="{C71D9627-EE39-3BAF-CDEC-F50D5DB3DA89}"/>
          </ac:spMkLst>
        </pc:spChg>
        <pc:graphicFrameChg chg="modGraphic">
          <ac:chgData name="Petro Geldenhuys" userId="927a4245d1fd7e4b" providerId="LiveId" clId="{7335D795-255E-468B-ACAA-725DD665D4F4}" dt="2025-08-26T00:33:06.709" v="451" actId="20577"/>
          <ac:graphicFrameMkLst>
            <pc:docMk/>
            <pc:sldMk cId="1145555582" sldId="261"/>
            <ac:graphicFrameMk id="6" creationId="{86A76B1E-3D20-16D6-C1CE-8BFA953CA5C8}"/>
          </ac:graphicFrameMkLst>
        </pc:graphicFrameChg>
      </pc:sldChg>
      <pc:sldChg chg="modSp mod">
        <pc:chgData name="Petro Geldenhuys" userId="927a4245d1fd7e4b" providerId="LiveId" clId="{7335D795-255E-468B-ACAA-725DD665D4F4}" dt="2025-08-19T00:24:31.416" v="386" actId="21"/>
        <pc:sldMkLst>
          <pc:docMk/>
          <pc:sldMk cId="1312183778" sldId="262"/>
        </pc:sldMkLst>
        <pc:spChg chg="mod">
          <ac:chgData name="Petro Geldenhuys" userId="927a4245d1fd7e4b" providerId="LiveId" clId="{7335D795-255E-468B-ACAA-725DD665D4F4}" dt="2025-08-19T00:22:03.282" v="282" actId="20577"/>
          <ac:spMkLst>
            <pc:docMk/>
            <pc:sldMk cId="1312183778" sldId="262"/>
            <ac:spMk id="5" creationId="{BF64A560-F3D0-0973-1E53-BC573ED66D07}"/>
          </ac:spMkLst>
        </pc:spChg>
        <pc:graphicFrameChg chg="mod modGraphic">
          <ac:chgData name="Petro Geldenhuys" userId="927a4245d1fd7e4b" providerId="LiveId" clId="{7335D795-255E-468B-ACAA-725DD665D4F4}" dt="2025-08-19T00:24:31.416" v="386" actId="21"/>
          <ac:graphicFrameMkLst>
            <pc:docMk/>
            <pc:sldMk cId="1312183778" sldId="262"/>
            <ac:graphicFrameMk id="6" creationId="{504EF95C-5909-70BB-FBEB-F3645FF05D0D}"/>
          </ac:graphicFrameMkLst>
        </pc:graphicFrameChg>
        <pc:picChg chg="mod">
          <ac:chgData name="Petro Geldenhuys" userId="927a4245d1fd7e4b" providerId="LiveId" clId="{7335D795-255E-468B-ACAA-725DD665D4F4}" dt="2025-08-19T00:23:10.308" v="324" actId="1076"/>
          <ac:picMkLst>
            <pc:docMk/>
            <pc:sldMk cId="1312183778" sldId="262"/>
            <ac:picMk id="10" creationId="{EC3F00D0-C9A5-A2A1-3E1B-3BCA5CF57F0D}"/>
          </ac:picMkLst>
        </pc:picChg>
        <pc:picChg chg="mod">
          <ac:chgData name="Petro Geldenhuys" userId="927a4245d1fd7e4b" providerId="LiveId" clId="{7335D795-255E-468B-ACAA-725DD665D4F4}" dt="2025-08-19T00:23:27.653" v="334" actId="1076"/>
          <ac:picMkLst>
            <pc:docMk/>
            <pc:sldMk cId="1312183778" sldId="262"/>
            <ac:picMk id="11" creationId="{6CDFBF75-1130-661B-96ED-D273BDBAEB75}"/>
          </ac:picMkLst>
        </pc:picChg>
        <pc:picChg chg="mod">
          <ac:chgData name="Petro Geldenhuys" userId="927a4245d1fd7e4b" providerId="LiveId" clId="{7335D795-255E-468B-ACAA-725DD665D4F4}" dt="2025-08-19T00:22:16.503" v="286" actId="1076"/>
          <ac:picMkLst>
            <pc:docMk/>
            <pc:sldMk cId="1312183778" sldId="262"/>
            <ac:picMk id="12" creationId="{1B868F28-E5E6-07A6-80C5-49F5B4765910}"/>
          </ac:picMkLst>
        </pc:picChg>
        <pc:picChg chg="mod">
          <ac:chgData name="Petro Geldenhuys" userId="927a4245d1fd7e4b" providerId="LiveId" clId="{7335D795-255E-468B-ACAA-725DD665D4F4}" dt="2025-08-19T00:24:16.123" v="372" actId="1076"/>
          <ac:picMkLst>
            <pc:docMk/>
            <pc:sldMk cId="1312183778" sldId="262"/>
            <ac:picMk id="13" creationId="{C14B56AD-36D4-CCB4-A8D6-5E24E08142E6}"/>
          </ac:picMkLst>
        </pc:picChg>
        <pc:picChg chg="mod">
          <ac:chgData name="Petro Geldenhuys" userId="927a4245d1fd7e4b" providerId="LiveId" clId="{7335D795-255E-468B-ACAA-725DD665D4F4}" dt="2025-08-19T00:23:46.983" v="364" actId="1076"/>
          <ac:picMkLst>
            <pc:docMk/>
            <pc:sldMk cId="1312183778" sldId="262"/>
            <ac:picMk id="14" creationId="{AF41E254-1C32-63AC-8C84-A90EF2C5F2BD}"/>
          </ac:picMkLst>
        </pc:picChg>
        <pc:picChg chg="mod">
          <ac:chgData name="Petro Geldenhuys" userId="927a4245d1fd7e4b" providerId="LiveId" clId="{7335D795-255E-468B-ACAA-725DD665D4F4}" dt="2025-08-19T00:22:31.801" v="293" actId="1076"/>
          <ac:picMkLst>
            <pc:docMk/>
            <pc:sldMk cId="1312183778" sldId="262"/>
            <ac:picMk id="24" creationId="{A50B5783-C692-FF54-F9D6-9237CFC0AE9B}"/>
          </ac:picMkLst>
        </pc:picChg>
      </pc:sldChg>
      <pc:sldChg chg="modSp mod">
        <pc:chgData name="Petro Geldenhuys" userId="927a4245d1fd7e4b" providerId="LiveId" clId="{7335D795-255E-468B-ACAA-725DD665D4F4}" dt="2025-08-26T00:33:19.692" v="470" actId="20577"/>
        <pc:sldMkLst>
          <pc:docMk/>
          <pc:sldMk cId="2530413587" sldId="263"/>
        </pc:sldMkLst>
        <pc:spChg chg="mod">
          <ac:chgData name="Petro Geldenhuys" userId="927a4245d1fd7e4b" providerId="LiveId" clId="{7335D795-255E-468B-ACAA-725DD665D4F4}" dt="2025-08-19T00:24:58.549" v="389" actId="20577"/>
          <ac:spMkLst>
            <pc:docMk/>
            <pc:sldMk cId="2530413587" sldId="263"/>
            <ac:spMk id="5" creationId="{8A8DC72E-7C22-69C6-E012-E0280FA2F6A3}"/>
          </ac:spMkLst>
        </pc:spChg>
        <pc:graphicFrameChg chg="modGraphic">
          <ac:chgData name="Petro Geldenhuys" userId="927a4245d1fd7e4b" providerId="LiveId" clId="{7335D795-255E-468B-ACAA-725DD665D4F4}" dt="2025-08-26T00:33:19.692" v="470" actId="20577"/>
          <ac:graphicFrameMkLst>
            <pc:docMk/>
            <pc:sldMk cId="2530413587" sldId="263"/>
            <ac:graphicFrameMk id="6" creationId="{1740B13A-C9A0-8D30-1A5A-1A124288E320}"/>
          </ac:graphicFrameMkLst>
        </pc:graphicFrameChg>
      </pc:sldChg>
      <pc:sldChg chg="addSp modSp mod">
        <pc:chgData name="Petro Geldenhuys" userId="927a4245d1fd7e4b" providerId="LiveId" clId="{7335D795-255E-468B-ACAA-725DD665D4F4}" dt="2025-08-26T00:33:29.766" v="491" actId="20577"/>
        <pc:sldMkLst>
          <pc:docMk/>
          <pc:sldMk cId="447444457" sldId="264"/>
        </pc:sldMkLst>
        <pc:spChg chg="mod">
          <ac:chgData name="Petro Geldenhuys" userId="927a4245d1fd7e4b" providerId="LiveId" clId="{7335D795-255E-468B-ACAA-725DD665D4F4}" dt="2025-08-19T00:25:44.383" v="395" actId="20577"/>
          <ac:spMkLst>
            <pc:docMk/>
            <pc:sldMk cId="447444457" sldId="264"/>
            <ac:spMk id="5" creationId="{0C5F54CE-8C91-F234-84BD-28B04BD2B87D}"/>
          </ac:spMkLst>
        </pc:spChg>
        <pc:graphicFrameChg chg="modGraphic">
          <ac:chgData name="Petro Geldenhuys" userId="927a4245d1fd7e4b" providerId="LiveId" clId="{7335D795-255E-468B-ACAA-725DD665D4F4}" dt="2025-08-26T00:33:29.766" v="491" actId="20577"/>
          <ac:graphicFrameMkLst>
            <pc:docMk/>
            <pc:sldMk cId="447444457" sldId="264"/>
            <ac:graphicFrameMk id="6" creationId="{192F8B29-A3C9-1A91-CC3F-96337D6C937E}"/>
          </ac:graphicFrameMkLst>
        </pc:graphicFrameChg>
      </pc:sldChg>
      <pc:sldChg chg="addSp delSp modSp mod">
        <pc:chgData name="Petro Geldenhuys" userId="927a4245d1fd7e4b" providerId="LiveId" clId="{7335D795-255E-468B-ACAA-725DD665D4F4}" dt="2025-08-19T00:28:21.597" v="409" actId="21"/>
        <pc:sldMkLst>
          <pc:docMk/>
          <pc:sldMk cId="1709190246" sldId="265"/>
        </pc:sldMkLst>
        <pc:spChg chg="mod">
          <ac:chgData name="Petro Geldenhuys" userId="927a4245d1fd7e4b" providerId="LiveId" clId="{7335D795-255E-468B-ACAA-725DD665D4F4}" dt="2025-08-19T00:26:23.437" v="397" actId="20577"/>
          <ac:spMkLst>
            <pc:docMk/>
            <pc:sldMk cId="1709190246" sldId="265"/>
            <ac:spMk id="5" creationId="{AF12E7FB-4792-7646-6742-3DF8A35649D3}"/>
          </ac:spMkLst>
        </pc:spChg>
        <pc:graphicFrameChg chg="add del modGraphic">
          <ac:chgData name="Petro Geldenhuys" userId="927a4245d1fd7e4b" providerId="LiveId" clId="{7335D795-255E-468B-ACAA-725DD665D4F4}" dt="2025-08-19T00:28:21.597" v="409" actId="21"/>
          <ac:graphicFrameMkLst>
            <pc:docMk/>
            <pc:sldMk cId="1709190246" sldId="265"/>
            <ac:graphicFrameMk id="6" creationId="{DAA0ECFA-919B-07A8-E43A-84406ECD6D5D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C6C478-62EC-4089-BF7A-D7BDA6F706D7}" type="datetimeFigureOut">
              <a:rPr lang="en-GB" smtClean="0"/>
              <a:t>26/08/2025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E9685-6189-4A3E-ADEB-EADEA7085B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81054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E9685-6189-4A3E-ADEB-EADEA7085B4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59269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1878FD-34D7-9FFB-20E1-C07DE3F9CE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15228D8-73B5-69E6-6B53-CD2DED75234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FD5325F-E124-4C65-3828-810AD65D93A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55E2D8-37A7-F979-22DE-D9009BD4086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E9685-6189-4A3E-ADEB-EADEA7085B4F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41471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E58D95-0DAA-0DC7-EED3-10728B45B0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559677A-7939-0757-EF91-E17B38573D2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32AD78A-40BE-FA9B-6413-D0EBC637D52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63B838-F6F0-8BD1-ADAF-06FE7081721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E9685-6189-4A3E-ADEB-EADEA7085B4F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04864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78EA4F-3319-763C-E2DB-6A54AD4219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770BC20-3B52-B11A-84D7-A9093B8F792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E5B0CF8-FB90-7B8E-8F52-06C80A8B4DD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32FE9C-DED5-5D70-B4E8-E66809FE7FE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E9685-6189-4A3E-ADEB-EADEA7085B4F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08618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F12F23-F62C-83BC-4BC7-8B0C2E3686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EEA359F-2BBB-3064-8F8A-BCD1BA7A5A7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65B50A2-A778-F73C-3809-BCA3C992C23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413877-DC61-C5CE-1AE2-62871202127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E9685-6189-4A3E-ADEB-EADEA7085B4F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74863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D007F4-CFF7-8058-97CB-677EE246C3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04C5177-DA97-5799-FB95-4AD77B4805E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3D9C2B7-FACB-4C84-7AF2-3455D7DBF22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BFE58C-0711-CF4D-CD2C-EE01473D6E6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E9685-6189-4A3E-ADEB-EADEA7085B4F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6588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531104-D59B-3E20-9A0F-F5BBAFFF4F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BFA02D8-CC25-6FA9-72D6-F3CBC0E7107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072AB57-D527-0362-86B5-AA678E57F99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D3C66B-7AC6-9BEF-5322-0FEC9E946CA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E9685-6189-4A3E-ADEB-EADEA7085B4F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86951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3ED456-9A6D-C210-F410-BEC37BB7C0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BF2ED9A-2F79-B21C-BDA9-9D33F32E4A7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0A5D697-31FF-42FE-B9E7-88AAD2A3B1A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C50427-C562-C58A-9D09-59D17CD1B6D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E9685-6189-4A3E-ADEB-EADEA7085B4F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60798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AFE593-4CF4-490E-D291-85E361DBD7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A010A4A-BB8A-910F-C910-8FD87BC0890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45C4331-8AD8-2BC1-5F02-482CA2B49D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4B66EB-050E-9554-0B94-0ABF7B20452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E9685-6189-4A3E-ADEB-EADEA7085B4F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17030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C9D72F-72C7-67C0-B923-2AEECAC32C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B4A34C1-9125-9A99-848A-5B4280E0CE0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67B1F78-910E-87F5-33FA-24A2ECCE941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A4242B-BCAB-5653-7F01-60172D459D7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E9685-6189-4A3E-ADEB-EADEA7085B4F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05298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jpeg"/><Relationship Id="rId21" Type="http://schemas.openxmlformats.org/officeDocument/2006/relationships/image" Target="../media/image19.png"/><Relationship Id="rId7" Type="http://schemas.openxmlformats.org/officeDocument/2006/relationships/image" Target="../media/image5.jpeg"/><Relationship Id="rId12" Type="http://schemas.openxmlformats.org/officeDocument/2006/relationships/image" Target="../media/image10.png"/><Relationship Id="rId17" Type="http://schemas.openxmlformats.org/officeDocument/2006/relationships/image" Target="../media/image15.jpe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23" Type="http://schemas.openxmlformats.org/officeDocument/2006/relationships/image" Target="../media/image21.png"/><Relationship Id="rId10" Type="http://schemas.openxmlformats.org/officeDocument/2006/relationships/image" Target="../media/image8.jpeg"/><Relationship Id="rId19" Type="http://schemas.openxmlformats.org/officeDocument/2006/relationships/image" Target="../media/image17.png"/><Relationship Id="rId4" Type="http://schemas.openxmlformats.org/officeDocument/2006/relationships/image" Target="../media/image2.jpe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16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.jpe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5" Type="http://schemas.openxmlformats.org/officeDocument/2006/relationships/image" Target="../media/image9.png"/><Relationship Id="rId10" Type="http://schemas.openxmlformats.org/officeDocument/2006/relationships/image" Target="../media/image4.png"/><Relationship Id="rId4" Type="http://schemas.openxmlformats.org/officeDocument/2006/relationships/image" Target="../media/image5.jpeg"/><Relationship Id="rId9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.jpe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5" Type="http://schemas.openxmlformats.org/officeDocument/2006/relationships/image" Target="../media/image9.png"/><Relationship Id="rId4" Type="http://schemas.openxmlformats.org/officeDocument/2006/relationships/image" Target="../media/image22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1.jpe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5.jpeg"/><Relationship Id="rId4" Type="http://schemas.openxmlformats.org/officeDocument/2006/relationships/image" Target="../media/image2.jpeg"/><Relationship Id="rId9" Type="http://schemas.openxmlformats.org/officeDocument/2006/relationships/image" Target="../media/image16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1.jpeg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3.jpeg"/><Relationship Id="rId5" Type="http://schemas.openxmlformats.org/officeDocument/2006/relationships/image" Target="../media/image3.png"/><Relationship Id="rId10" Type="http://schemas.openxmlformats.org/officeDocument/2006/relationships/image" Target="../media/image17.png"/><Relationship Id="rId4" Type="http://schemas.openxmlformats.org/officeDocument/2006/relationships/image" Target="../media/image2.jpeg"/><Relationship Id="rId9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.jpe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5" Type="http://schemas.openxmlformats.org/officeDocument/2006/relationships/image" Target="../media/image3.pn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.jpeg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jpe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7.png"/><Relationship Id="rId4" Type="http://schemas.openxmlformats.org/officeDocument/2006/relationships/image" Target="../media/image2.jpeg"/><Relationship Id="rId9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1.jpe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png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6985" y="48028"/>
            <a:ext cx="4038600" cy="1392694"/>
          </a:xfrm>
          <a:custGeom>
            <a:avLst/>
            <a:gdLst/>
            <a:ahLst/>
            <a:cxnLst/>
            <a:rect l="l" t="t" r="r" b="b"/>
            <a:pathLst>
              <a:path w="5590695" h="2246392">
                <a:moveTo>
                  <a:pt x="0" y="0"/>
                </a:moveTo>
                <a:lnTo>
                  <a:pt x="5590695" y="0"/>
                </a:lnTo>
                <a:lnTo>
                  <a:pt x="5590695" y="2246393"/>
                </a:lnTo>
                <a:lnTo>
                  <a:pt x="0" y="224639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226" r="-226"/>
            </a:stretch>
          </a:blipFill>
        </p:spPr>
        <p:txBody>
          <a:bodyPr/>
          <a:lstStyle/>
          <a:p>
            <a:endParaRPr lang="en-GB"/>
          </a:p>
        </p:txBody>
      </p:sp>
      <p:grpSp>
        <p:nvGrpSpPr>
          <p:cNvPr id="3" name="Group 3"/>
          <p:cNvGrpSpPr/>
          <p:nvPr/>
        </p:nvGrpSpPr>
        <p:grpSpPr>
          <a:xfrm>
            <a:off x="579228" y="1406943"/>
            <a:ext cx="6398043" cy="597460"/>
            <a:chOff x="-17534" y="-3871"/>
            <a:chExt cx="2292914" cy="256465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2275380" cy="192742"/>
            </a:xfrm>
            <a:custGeom>
              <a:avLst/>
              <a:gdLst/>
              <a:ahLst/>
              <a:cxnLst/>
              <a:rect l="l" t="t" r="r" b="b"/>
              <a:pathLst>
                <a:path w="2275380" h="192742">
                  <a:moveTo>
                    <a:pt x="0" y="0"/>
                  </a:moveTo>
                  <a:lnTo>
                    <a:pt x="2275380" y="0"/>
                  </a:lnTo>
                  <a:lnTo>
                    <a:pt x="2275380" y="192742"/>
                  </a:lnTo>
                  <a:lnTo>
                    <a:pt x="0" y="192742"/>
                  </a:lnTo>
                  <a:close/>
                </a:path>
              </a:pathLst>
            </a:custGeom>
            <a:solidFill>
              <a:srgbClr val="FF0B00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-17534" y="-3871"/>
              <a:ext cx="2275380" cy="25646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939"/>
                </a:lnSpc>
              </a:pPr>
              <a:r>
                <a:rPr lang="en-US" sz="2099" b="1" dirty="0">
                  <a:solidFill>
                    <a:srgbClr val="000000"/>
                  </a:solidFill>
                  <a:latin typeface="League Spartan"/>
                  <a:ea typeface="League Spartan"/>
                  <a:cs typeface="League Spartan"/>
                  <a:sym typeface="League Spartan"/>
                </a:rPr>
                <a:t>SENIOR LEAGUE AFTER ROUND 7 - OVERALL</a:t>
              </a:r>
            </a:p>
          </p:txBody>
        </p:sp>
      </p:grpSp>
      <p:graphicFrame>
        <p:nvGraphicFramePr>
          <p:cNvPr id="6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7471316"/>
              </p:ext>
            </p:extLst>
          </p:nvPr>
        </p:nvGraphicFramePr>
        <p:xfrm>
          <a:off x="476470" y="2109911"/>
          <a:ext cx="6603558" cy="7850880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749">
                  <a:extLst>
                    <a:ext uri="{9D8B030D-6E8A-4147-A177-3AD203B41FA5}">
                      <a16:colId xmlns:a16="http://schemas.microsoft.com/office/drawing/2014/main" val="3489520054"/>
                    </a:ext>
                  </a:extLst>
                </a:gridCol>
                <a:gridCol w="25999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58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400" b="1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POSITION</a:t>
                      </a:r>
                      <a:endParaRPr 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CLUB</a:t>
                      </a:r>
                      <a:endParaRPr 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US" sz="1400" b="1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POINTS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200" dirty="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1</a:t>
                      </a:r>
                      <a:endParaRPr 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Night Ninjas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387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200" dirty="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2 =</a:t>
                      </a:r>
                      <a:endParaRPr 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Pakuranga &amp; Lynndale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285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20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4</a:t>
                      </a:r>
                      <a:endParaRPr lang="en-US" sz="110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Owairaka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263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200" dirty="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5</a:t>
                      </a:r>
                      <a:endParaRPr 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ACA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178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20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6</a:t>
                      </a:r>
                      <a:endParaRPr lang="en-US" sz="110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TTT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117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20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7</a:t>
                      </a:r>
                      <a:endParaRPr lang="en-US" sz="110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The Y Marathon Club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116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20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8</a:t>
                      </a:r>
                      <a:endParaRPr lang="en-US" sz="110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University of Auckland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101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200" dirty="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9</a:t>
                      </a:r>
                      <a:endParaRPr 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 err="1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Oratia</a:t>
                      </a: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77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US" sz="12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10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North Harbour Bays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46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0372720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US" sz="12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11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Glen Eden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31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183812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US" sz="12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12 =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Auckland City Tri &amp; Whippets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14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0673976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US" sz="12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14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Takapuna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7059697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US" sz="12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15 =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Wesley &amp; Papakura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642694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US" sz="12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17 =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Technical &amp; Waitakere City Athletics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679359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US" sz="12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19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Racewalking Auckland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8825866"/>
                  </a:ext>
                </a:extLst>
              </a:tr>
            </a:tbl>
          </a:graphicData>
        </a:graphic>
      </p:graphicFrame>
      <p:sp>
        <p:nvSpPr>
          <p:cNvPr id="9" name="TextBox 9"/>
          <p:cNvSpPr txBox="1"/>
          <p:nvPr/>
        </p:nvSpPr>
        <p:spPr>
          <a:xfrm>
            <a:off x="3579158" y="211124"/>
            <a:ext cx="1469264" cy="76199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8119"/>
              </a:lnSpc>
            </a:pPr>
            <a:r>
              <a:rPr lang="en-US" sz="3500" dirty="0">
                <a:solidFill>
                  <a:srgbClr val="FFFFFF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2025</a:t>
            </a:r>
          </a:p>
        </p:txBody>
      </p:sp>
      <p:pic>
        <p:nvPicPr>
          <p:cNvPr id="12" name="Picture 11" descr="A red rooster and blue text&#10;&#10;Description automatically generated">
            <a:extLst>
              <a:ext uri="{FF2B5EF4-FFF2-40B4-BE49-F238E27FC236}">
                <a16:creationId xmlns:a16="http://schemas.microsoft.com/office/drawing/2014/main" id="{803745FB-BC21-0E7F-7C24-EE37FC890E6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1185" y="3600281"/>
            <a:ext cx="423209" cy="424264"/>
          </a:xfrm>
          <a:prstGeom prst="rect">
            <a:avLst/>
          </a:prstGeom>
        </p:spPr>
      </p:pic>
      <p:pic>
        <p:nvPicPr>
          <p:cNvPr id="24" name="Picture 23" descr="An orange cartoon character with black text&#10;&#10;Description automatically generated">
            <a:extLst>
              <a:ext uri="{FF2B5EF4-FFF2-40B4-BE49-F238E27FC236}">
                <a16:creationId xmlns:a16="http://schemas.microsoft.com/office/drawing/2014/main" id="{655F0CE9-189A-FB9A-2091-AC88F149056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6275" y="2614412"/>
            <a:ext cx="762272" cy="381136"/>
          </a:xfrm>
          <a:prstGeom prst="rect">
            <a:avLst/>
          </a:prstGeom>
        </p:spPr>
      </p:pic>
      <p:pic>
        <p:nvPicPr>
          <p:cNvPr id="25" name="Picture 24" descr="A logo with a rat and text&#10;&#10;Description automatically generated with medium confidence">
            <a:extLst>
              <a:ext uri="{FF2B5EF4-FFF2-40B4-BE49-F238E27FC236}">
                <a16:creationId xmlns:a16="http://schemas.microsoft.com/office/drawing/2014/main" id="{302FACCA-28CA-B406-76B1-0A263E923E19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5624" y="6577218"/>
            <a:ext cx="698874" cy="349437"/>
          </a:xfrm>
          <a:prstGeom prst="rect">
            <a:avLst/>
          </a:prstGeom>
        </p:spPr>
      </p:pic>
      <p:pic>
        <p:nvPicPr>
          <p:cNvPr id="26" name="Picture 25" descr="A group of people doing sports&#10;&#10;Description automatically generated with medium confidence">
            <a:extLst>
              <a:ext uri="{FF2B5EF4-FFF2-40B4-BE49-F238E27FC236}">
                <a16:creationId xmlns:a16="http://schemas.microsoft.com/office/drawing/2014/main" id="{713A07CA-6E85-2831-7D19-D1DBCACB277C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9422" y="3156828"/>
            <a:ext cx="821760" cy="401216"/>
          </a:xfrm>
          <a:prstGeom prst="rect">
            <a:avLst/>
          </a:prstGeom>
        </p:spPr>
      </p:pic>
      <p:pic>
        <p:nvPicPr>
          <p:cNvPr id="27" name="Picture 26" descr="A pink and black logo&#10;&#10;Description automatically generated">
            <a:extLst>
              <a:ext uri="{FF2B5EF4-FFF2-40B4-BE49-F238E27FC236}">
                <a16:creationId xmlns:a16="http://schemas.microsoft.com/office/drawing/2014/main" id="{EA3A14D2-E64B-8CC9-2620-7313A13C75E6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7855" y="7665318"/>
            <a:ext cx="821760" cy="144401"/>
          </a:xfrm>
          <a:prstGeom prst="rect">
            <a:avLst/>
          </a:prstGeom>
        </p:spPr>
      </p:pic>
      <p:pic>
        <p:nvPicPr>
          <p:cNvPr id="28" name="Picture 27" descr="A logo with wings and text&#10;&#10;Description automatically generated">
            <a:extLst>
              <a:ext uri="{FF2B5EF4-FFF2-40B4-BE49-F238E27FC236}">
                <a16:creationId xmlns:a16="http://schemas.microsoft.com/office/drawing/2014/main" id="{BEDF4012-5D27-492B-22C9-2D74186881E4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8570" y="3101266"/>
            <a:ext cx="456778" cy="456778"/>
          </a:xfrm>
          <a:prstGeom prst="rect">
            <a:avLst/>
          </a:prstGeom>
        </p:spPr>
      </p:pic>
      <p:pic>
        <p:nvPicPr>
          <p:cNvPr id="29" name="Picture 28" descr="A blue oval with a couple of people running&#10;&#10;Description automatically generated">
            <a:extLst>
              <a:ext uri="{FF2B5EF4-FFF2-40B4-BE49-F238E27FC236}">
                <a16:creationId xmlns:a16="http://schemas.microsoft.com/office/drawing/2014/main" id="{5E0E06C1-077F-8513-6D9E-52D7AC5935A0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7141" y="6072105"/>
            <a:ext cx="412681" cy="412681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FC033DC7-426A-FC2A-6379-A1639C5B7B4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960665" y="4595538"/>
            <a:ext cx="419400" cy="424759"/>
          </a:xfrm>
          <a:prstGeom prst="rect">
            <a:avLst/>
          </a:prstGeom>
        </p:spPr>
      </p:pic>
      <p:pic>
        <p:nvPicPr>
          <p:cNvPr id="32" name="Picture 31" descr="A blue and white logo&#10;&#10;Description automatically generated">
            <a:extLst>
              <a:ext uri="{FF2B5EF4-FFF2-40B4-BE49-F238E27FC236}">
                <a16:creationId xmlns:a16="http://schemas.microsoft.com/office/drawing/2014/main" id="{4199E1AC-F5A6-C5FB-F274-E65320C31D98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2010" y="5659860"/>
            <a:ext cx="788551" cy="260002"/>
          </a:xfrm>
          <a:prstGeom prst="rect">
            <a:avLst/>
          </a:prstGeom>
        </p:spPr>
      </p:pic>
      <p:pic>
        <p:nvPicPr>
          <p:cNvPr id="33" name="Picture 32" descr="A white silhouette of a person running&#10;&#10;Description automatically generated">
            <a:extLst>
              <a:ext uri="{FF2B5EF4-FFF2-40B4-BE49-F238E27FC236}">
                <a16:creationId xmlns:a16="http://schemas.microsoft.com/office/drawing/2014/main" id="{3FD1B854-6096-9557-C4FB-2EBC61B72B09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07130">
            <a:off x="1796592" y="7058189"/>
            <a:ext cx="524359" cy="411745"/>
          </a:xfrm>
          <a:prstGeom prst="rect">
            <a:avLst/>
          </a:prstGeom>
        </p:spPr>
      </p:pic>
      <p:pic>
        <p:nvPicPr>
          <p:cNvPr id="34" name="Picture 33" descr="A black and yellow shield with blue letters and a blue circle&#10;&#10;Description automatically generated">
            <a:extLst>
              <a:ext uri="{FF2B5EF4-FFF2-40B4-BE49-F238E27FC236}">
                <a16:creationId xmlns:a16="http://schemas.microsoft.com/office/drawing/2014/main" id="{94DE92C9-63D9-29B2-C5B8-F05329E69D0F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1976" y="8552804"/>
            <a:ext cx="338689" cy="357552"/>
          </a:xfrm>
          <a:prstGeom prst="rect">
            <a:avLst/>
          </a:prstGeom>
        </p:spPr>
      </p:pic>
      <p:pic>
        <p:nvPicPr>
          <p:cNvPr id="35" name="Picture 34" descr="A logo of a person running&#10;&#10;Description automatically generated">
            <a:extLst>
              <a:ext uri="{FF2B5EF4-FFF2-40B4-BE49-F238E27FC236}">
                <a16:creationId xmlns:a16="http://schemas.microsoft.com/office/drawing/2014/main" id="{48F66BB5-3D0A-FA44-BE87-0C3654E2738A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6049" y="5077505"/>
            <a:ext cx="402225" cy="392319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9D38CFF6-6735-B08D-13BC-92BDFE0626BD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8773" y="7569506"/>
            <a:ext cx="390725" cy="390725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EFB407CD-8E15-4DBD-66B2-C21E4C578B11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7141" y="8020738"/>
            <a:ext cx="381429" cy="383132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F3705832-3322-BEFA-5A24-0713B1F29F48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5508008" y="375663"/>
            <a:ext cx="1469263" cy="597460"/>
          </a:xfrm>
          <a:prstGeom prst="rect">
            <a:avLst/>
          </a:prstGeom>
        </p:spPr>
      </p:pic>
      <p:pic>
        <p:nvPicPr>
          <p:cNvPr id="10" name="Picture 9" descr="A blue background with white text&#10;&#10;Description automatically generated">
            <a:extLst>
              <a:ext uri="{FF2B5EF4-FFF2-40B4-BE49-F238E27FC236}">
                <a16:creationId xmlns:a16="http://schemas.microsoft.com/office/drawing/2014/main" id="{C9587C17-AFBE-2B71-06F7-BE682917E769}"/>
              </a:ext>
            </a:extLst>
          </p:cNvPr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5516" y="4107723"/>
            <a:ext cx="454549" cy="392319"/>
          </a:xfrm>
          <a:prstGeom prst="rect">
            <a:avLst/>
          </a:prstGeom>
        </p:spPr>
      </p:pic>
      <p:pic>
        <p:nvPicPr>
          <p:cNvPr id="11" name="Picture 10" descr="A red and black logo&#10;&#10;Description automatically generated">
            <a:extLst>
              <a:ext uri="{FF2B5EF4-FFF2-40B4-BE49-F238E27FC236}">
                <a16:creationId xmlns:a16="http://schemas.microsoft.com/office/drawing/2014/main" id="{090B93FA-DFD2-DB88-D08C-517A1063C3A6}"/>
              </a:ext>
            </a:extLst>
          </p:cNvPr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981" y="8496302"/>
            <a:ext cx="470557" cy="470557"/>
          </a:xfrm>
          <a:prstGeom prst="rect">
            <a:avLst/>
          </a:prstGeom>
        </p:spPr>
      </p:pic>
      <p:pic>
        <p:nvPicPr>
          <p:cNvPr id="13" name="Picture 12" descr="A yellow and white card with green text&#10;&#10;AI-generated content may be incorrect.">
            <a:extLst>
              <a:ext uri="{FF2B5EF4-FFF2-40B4-BE49-F238E27FC236}">
                <a16:creationId xmlns:a16="http://schemas.microsoft.com/office/drawing/2014/main" id="{AF575858-5E7D-E220-252B-2B46A40BB098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3466" y="9073059"/>
            <a:ext cx="697020" cy="293482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EAA8B671-B6E0-A8AD-4F9E-033D21A98935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2085061" y="9091204"/>
            <a:ext cx="617797" cy="27533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3C53B9B-480A-143E-8602-E2F8B352B052}"/>
              </a:ext>
            </a:extLst>
          </p:cNvPr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1707710" y="9479072"/>
            <a:ext cx="462655" cy="424554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4BDBE2D-D2BF-77DF-05D5-78DF7579D4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FF65B9E1-16A7-3093-19BF-919FC5AC5976}"/>
              </a:ext>
            </a:extLst>
          </p:cNvPr>
          <p:cNvSpPr/>
          <p:nvPr/>
        </p:nvSpPr>
        <p:spPr>
          <a:xfrm>
            <a:off x="120650" y="23682"/>
            <a:ext cx="4752495" cy="1713403"/>
          </a:xfrm>
          <a:custGeom>
            <a:avLst/>
            <a:gdLst/>
            <a:ahLst/>
            <a:cxnLst/>
            <a:rect l="l" t="t" r="r" b="b"/>
            <a:pathLst>
              <a:path w="5590695" h="2246392">
                <a:moveTo>
                  <a:pt x="0" y="0"/>
                </a:moveTo>
                <a:lnTo>
                  <a:pt x="5590695" y="0"/>
                </a:lnTo>
                <a:lnTo>
                  <a:pt x="5590695" y="2246393"/>
                </a:lnTo>
                <a:lnTo>
                  <a:pt x="0" y="224639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226" r="-226"/>
            </a:stretch>
          </a:blipFill>
        </p:spPr>
        <p:txBody>
          <a:bodyPr/>
          <a:lstStyle/>
          <a:p>
            <a:endParaRPr lang="en-GB"/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7C4B32EA-8CC9-9D02-E762-A717A4CE1D55}"/>
              </a:ext>
            </a:extLst>
          </p:cNvPr>
          <p:cNvGrpSpPr/>
          <p:nvPr/>
        </p:nvGrpSpPr>
        <p:grpSpPr>
          <a:xfrm>
            <a:off x="603691" y="1612900"/>
            <a:ext cx="6373580" cy="670710"/>
            <a:chOff x="-8767" y="-34539"/>
            <a:chExt cx="2284147" cy="240367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7DCC670B-E257-B156-F65F-BF1FD7C03D93}"/>
                </a:ext>
              </a:extLst>
            </p:cNvPr>
            <p:cNvSpPr/>
            <p:nvPr/>
          </p:nvSpPr>
          <p:spPr>
            <a:xfrm>
              <a:off x="0" y="0"/>
              <a:ext cx="2275380" cy="192742"/>
            </a:xfrm>
            <a:custGeom>
              <a:avLst/>
              <a:gdLst/>
              <a:ahLst/>
              <a:cxnLst/>
              <a:rect l="l" t="t" r="r" b="b"/>
              <a:pathLst>
                <a:path w="2275380" h="192742">
                  <a:moveTo>
                    <a:pt x="0" y="0"/>
                  </a:moveTo>
                  <a:lnTo>
                    <a:pt x="2275380" y="0"/>
                  </a:lnTo>
                  <a:lnTo>
                    <a:pt x="2275380" y="192742"/>
                  </a:lnTo>
                  <a:lnTo>
                    <a:pt x="0" y="192742"/>
                  </a:lnTo>
                  <a:close/>
                </a:path>
              </a:pathLst>
            </a:custGeom>
            <a:solidFill>
              <a:schemeClr val="bg1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AF12E7FB-4792-7646-6742-3DF8A35649D3}"/>
                </a:ext>
              </a:extLst>
            </p:cNvPr>
            <p:cNvSpPr txBox="1"/>
            <p:nvPr/>
          </p:nvSpPr>
          <p:spPr>
            <a:xfrm>
              <a:off x="-8767" y="-34539"/>
              <a:ext cx="2275380" cy="24036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/>
              <a:r>
                <a:rPr lang="en-US" sz="1600" b="1" dirty="0">
                  <a:solidFill>
                    <a:srgbClr val="000000"/>
                  </a:solidFill>
                  <a:latin typeface="Arial" panose="020B0604020202020204" pitchFamily="34" charset="0"/>
                  <a:ea typeface="League Spartan"/>
                  <a:cs typeface="Arial" panose="020B0604020202020204" pitchFamily="34" charset="0"/>
                  <a:sym typeface="League Spartan"/>
                </a:rPr>
                <a:t>SENIOR LEAGUE AFTER ROUND 7 </a:t>
              </a:r>
            </a:p>
            <a:p>
              <a:pPr algn="ctr"/>
              <a:r>
                <a:rPr lang="en-US" sz="1600" b="1" dirty="0">
                  <a:solidFill>
                    <a:srgbClr val="0070C0"/>
                  </a:solidFill>
                  <a:latin typeface="Arial" panose="020B0604020202020204" pitchFamily="34" charset="0"/>
                  <a:ea typeface="League Spartan"/>
                  <a:cs typeface="Arial" panose="020B0604020202020204" pitchFamily="34" charset="0"/>
                  <a:sym typeface="League Spartan"/>
                </a:rPr>
                <a:t>Masters Men 60</a:t>
              </a:r>
            </a:p>
          </p:txBody>
        </p:sp>
      </p:grp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DAA0ECFA-919B-07A8-E43A-84406ECD6D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5522035"/>
              </p:ext>
            </p:extLst>
          </p:nvPr>
        </p:nvGraphicFramePr>
        <p:xfrm>
          <a:off x="628153" y="2339140"/>
          <a:ext cx="6349118" cy="2944080"/>
        </p:xfrm>
        <a:graphic>
          <a:graphicData uri="http://schemas.openxmlformats.org/drawingml/2006/table">
            <a:tbl>
              <a:tblPr/>
              <a:tblGrid>
                <a:gridCol w="11688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3489520054"/>
                    </a:ext>
                  </a:extLst>
                </a:gridCol>
                <a:gridCol w="22194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4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400" b="1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POSITION</a:t>
                      </a:r>
                      <a:endParaRPr 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CLUB</a:t>
                      </a:r>
                      <a:endParaRPr 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US" sz="1400" b="1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POINTS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200" dirty="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1</a:t>
                      </a:r>
                      <a:endParaRPr 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University of Auckland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40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200" dirty="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2</a:t>
                      </a:r>
                      <a:endParaRPr 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Night Ninjas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15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pSp>
        <p:nvGrpSpPr>
          <p:cNvPr id="7" name="Group 7">
            <a:extLst>
              <a:ext uri="{FF2B5EF4-FFF2-40B4-BE49-F238E27FC236}">
                <a16:creationId xmlns:a16="http://schemas.microsoft.com/office/drawing/2014/main" id="{A9A6A086-CA29-64C7-BC40-0EEF88EB8457}"/>
              </a:ext>
            </a:extLst>
          </p:cNvPr>
          <p:cNvGrpSpPr/>
          <p:nvPr/>
        </p:nvGrpSpPr>
        <p:grpSpPr>
          <a:xfrm>
            <a:off x="4522602" y="-673099"/>
            <a:ext cx="2661434" cy="2438166"/>
            <a:chOff x="0" y="-207044"/>
            <a:chExt cx="953798" cy="873783"/>
          </a:xfrm>
        </p:grpSpPr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F37E866D-5C1D-3880-8547-DE475052911B}"/>
                </a:ext>
              </a:extLst>
            </p:cNvPr>
            <p:cNvSpPr/>
            <p:nvPr/>
          </p:nvSpPr>
          <p:spPr>
            <a:xfrm>
              <a:off x="0" y="113664"/>
              <a:ext cx="953798" cy="389308"/>
            </a:xfrm>
            <a:custGeom>
              <a:avLst/>
              <a:gdLst/>
              <a:ahLst/>
              <a:cxnLst/>
              <a:rect l="l" t="t" r="r" b="b"/>
              <a:pathLst>
                <a:path w="953798" h="769008">
                  <a:moveTo>
                    <a:pt x="0" y="0"/>
                  </a:moveTo>
                  <a:lnTo>
                    <a:pt x="953798" y="0"/>
                  </a:lnTo>
                  <a:lnTo>
                    <a:pt x="953798" y="769008"/>
                  </a:lnTo>
                  <a:lnTo>
                    <a:pt x="0" y="769008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TextBox 9">
              <a:extLst>
                <a:ext uri="{FF2B5EF4-FFF2-40B4-BE49-F238E27FC236}">
                  <a16:creationId xmlns:a16="http://schemas.microsoft.com/office/drawing/2014/main" id="{8D04FA7B-4196-CE8D-44A6-CCEEB1047EEB}"/>
                </a:ext>
              </a:extLst>
            </p:cNvPr>
            <p:cNvSpPr txBox="1"/>
            <p:nvPr/>
          </p:nvSpPr>
          <p:spPr>
            <a:xfrm>
              <a:off x="81925" y="-207044"/>
              <a:ext cx="798267" cy="87378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8119"/>
                </a:lnSpc>
              </a:pPr>
              <a:r>
                <a:rPr lang="en-US" sz="5799" dirty="0">
                  <a:solidFill>
                    <a:srgbClr val="FFFFFF"/>
                  </a:solidFill>
                  <a:latin typeface="League Spartan"/>
                  <a:ea typeface="League Spartan"/>
                  <a:cs typeface="League Spartan"/>
                  <a:sym typeface="League Spartan"/>
                </a:rPr>
                <a:t>2025</a:t>
              </a:r>
            </a:p>
          </p:txBody>
        </p:sp>
      </p:grpSp>
      <p:pic>
        <p:nvPicPr>
          <p:cNvPr id="24" name="Picture 23" descr="An orange cartoon character with black text&#10;&#10;Description automatically generated">
            <a:extLst>
              <a:ext uri="{FF2B5EF4-FFF2-40B4-BE49-F238E27FC236}">
                <a16:creationId xmlns:a16="http://schemas.microsoft.com/office/drawing/2014/main" id="{C4D80B65-4954-9EFB-E540-903FDA6DAE8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4250" y="3355659"/>
            <a:ext cx="762272" cy="381136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C21BBAD9-093D-049D-9180-AE095A7A46A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83545" y="1003300"/>
            <a:ext cx="1469263" cy="597460"/>
          </a:xfrm>
          <a:prstGeom prst="rect">
            <a:avLst/>
          </a:prstGeom>
        </p:spPr>
      </p:pic>
      <p:pic>
        <p:nvPicPr>
          <p:cNvPr id="10" name="Picture 9" descr="A blue and white logo&#10;&#10;Description automatically generated">
            <a:extLst>
              <a:ext uri="{FF2B5EF4-FFF2-40B4-BE49-F238E27FC236}">
                <a16:creationId xmlns:a16="http://schemas.microsoft.com/office/drawing/2014/main" id="{3B439A63-D818-2C63-8F87-0B4393E6CC1F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4250" y="2968052"/>
            <a:ext cx="788551" cy="260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91902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238F2E3-D37F-1BCB-2D61-F744299684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A8E00BF2-9C59-CDD9-9307-D2A356B4BABC}"/>
              </a:ext>
            </a:extLst>
          </p:cNvPr>
          <p:cNvSpPr/>
          <p:nvPr/>
        </p:nvSpPr>
        <p:spPr>
          <a:xfrm>
            <a:off x="120650" y="23682"/>
            <a:ext cx="4752495" cy="1713403"/>
          </a:xfrm>
          <a:custGeom>
            <a:avLst/>
            <a:gdLst/>
            <a:ahLst/>
            <a:cxnLst/>
            <a:rect l="l" t="t" r="r" b="b"/>
            <a:pathLst>
              <a:path w="5590695" h="2246392">
                <a:moveTo>
                  <a:pt x="0" y="0"/>
                </a:moveTo>
                <a:lnTo>
                  <a:pt x="5590695" y="0"/>
                </a:lnTo>
                <a:lnTo>
                  <a:pt x="5590695" y="2246393"/>
                </a:lnTo>
                <a:lnTo>
                  <a:pt x="0" y="224639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226" r="-226"/>
            </a:stretch>
          </a:blipFill>
        </p:spPr>
        <p:txBody>
          <a:bodyPr/>
          <a:lstStyle/>
          <a:p>
            <a:endParaRPr lang="en-GB"/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35E0E4A3-B6C9-EEB6-AF89-0B1FA46882FA}"/>
              </a:ext>
            </a:extLst>
          </p:cNvPr>
          <p:cNvGrpSpPr/>
          <p:nvPr/>
        </p:nvGrpSpPr>
        <p:grpSpPr>
          <a:xfrm>
            <a:off x="603691" y="1612900"/>
            <a:ext cx="6373580" cy="670710"/>
            <a:chOff x="-8767" y="-34539"/>
            <a:chExt cx="2284147" cy="240367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4429CFB7-3D3A-7B08-8A1E-ACCB37B42BAF}"/>
                </a:ext>
              </a:extLst>
            </p:cNvPr>
            <p:cNvSpPr/>
            <p:nvPr/>
          </p:nvSpPr>
          <p:spPr>
            <a:xfrm>
              <a:off x="0" y="0"/>
              <a:ext cx="2275380" cy="192742"/>
            </a:xfrm>
            <a:custGeom>
              <a:avLst/>
              <a:gdLst/>
              <a:ahLst/>
              <a:cxnLst/>
              <a:rect l="l" t="t" r="r" b="b"/>
              <a:pathLst>
                <a:path w="2275380" h="192742">
                  <a:moveTo>
                    <a:pt x="0" y="0"/>
                  </a:moveTo>
                  <a:lnTo>
                    <a:pt x="2275380" y="0"/>
                  </a:lnTo>
                  <a:lnTo>
                    <a:pt x="2275380" y="192742"/>
                  </a:lnTo>
                  <a:lnTo>
                    <a:pt x="0" y="192742"/>
                  </a:lnTo>
                  <a:close/>
                </a:path>
              </a:pathLst>
            </a:custGeom>
            <a:solidFill>
              <a:schemeClr val="bg1"/>
            </a:solidFill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8766400A-758B-54C1-4965-B85A1A80A2A9}"/>
                </a:ext>
              </a:extLst>
            </p:cNvPr>
            <p:cNvSpPr txBox="1"/>
            <p:nvPr/>
          </p:nvSpPr>
          <p:spPr>
            <a:xfrm>
              <a:off x="-8767" y="-34539"/>
              <a:ext cx="2275380" cy="24036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/>
              <a:r>
                <a:rPr lang="en-US" sz="1600" b="1" dirty="0">
                  <a:solidFill>
                    <a:srgbClr val="000000"/>
                  </a:solidFill>
                  <a:latin typeface="Arial" panose="020B0604020202020204" pitchFamily="34" charset="0"/>
                  <a:ea typeface="League Spartan"/>
                  <a:cs typeface="Arial" panose="020B0604020202020204" pitchFamily="34" charset="0"/>
                  <a:sym typeface="League Spartan"/>
                </a:rPr>
                <a:t>SENIOR LEAGUE AFTER ROUND 7  </a:t>
              </a:r>
            </a:p>
            <a:p>
              <a:pPr algn="ctr"/>
              <a:r>
                <a:rPr lang="en-US" sz="1600" b="1" dirty="0">
                  <a:solidFill>
                    <a:srgbClr val="FF0000"/>
                  </a:solidFill>
                  <a:latin typeface="Arial" panose="020B0604020202020204" pitchFamily="34" charset="0"/>
                  <a:ea typeface="League Spartan"/>
                  <a:cs typeface="Arial" panose="020B0604020202020204" pitchFamily="34" charset="0"/>
                  <a:sym typeface="League Spartan"/>
                </a:rPr>
                <a:t>U18/20 Women</a:t>
              </a:r>
            </a:p>
          </p:txBody>
        </p:sp>
      </p:grp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5A624E12-8706-7D18-677E-C474693F8A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2029002"/>
              </p:ext>
            </p:extLst>
          </p:nvPr>
        </p:nvGraphicFramePr>
        <p:xfrm>
          <a:off x="628153" y="2339140"/>
          <a:ext cx="6349118" cy="4906800"/>
        </p:xfrm>
        <a:graphic>
          <a:graphicData uri="http://schemas.openxmlformats.org/drawingml/2006/table">
            <a:tbl>
              <a:tblPr/>
              <a:tblGrid>
                <a:gridCol w="11688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3489520054"/>
                    </a:ext>
                  </a:extLst>
                </a:gridCol>
                <a:gridCol w="22194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4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400" b="1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POSITION</a:t>
                      </a:r>
                      <a:endParaRPr 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CLUB</a:t>
                      </a:r>
                      <a:endParaRPr 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US" sz="1400" b="1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POINTS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200" dirty="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1</a:t>
                      </a:r>
                      <a:endParaRPr 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ACA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32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20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2</a:t>
                      </a:r>
                      <a:endParaRPr lang="en-US" sz="110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Pakuranga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27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200" dirty="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3</a:t>
                      </a:r>
                      <a:endParaRPr 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Lynndale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21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200" b="1" dirty="0">
                          <a:solidFill>
                            <a:sysClr val="windowText" lastClr="000000"/>
                          </a:solidFill>
                          <a:latin typeface="League Spartan" panose="020B0604020202020204" charset="0"/>
                        </a:rPr>
                        <a:t>4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TTT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200" b="1" dirty="0">
                          <a:solidFill>
                            <a:sysClr val="windowText" lastClr="000000"/>
                          </a:solidFill>
                          <a:latin typeface="League Spartan" panose="020B0604020202020204" charset="0"/>
                        </a:rPr>
                        <a:t>5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Oratia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13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400" b="1" dirty="0">
                          <a:solidFill>
                            <a:sysClr val="windowText" lastClr="000000"/>
                          </a:solidFill>
                          <a:latin typeface="League Spartan" panose="020B0604020202020204" charset="0"/>
                        </a:rPr>
                        <a:t>6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North Harbour Bays</a:t>
                      </a:r>
                    </a:p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8</a:t>
                      </a:r>
                    </a:p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pSp>
        <p:nvGrpSpPr>
          <p:cNvPr id="7" name="Group 7">
            <a:extLst>
              <a:ext uri="{FF2B5EF4-FFF2-40B4-BE49-F238E27FC236}">
                <a16:creationId xmlns:a16="http://schemas.microsoft.com/office/drawing/2014/main" id="{7852E36F-0AD7-4D5C-B4AE-A9BC498996B2}"/>
              </a:ext>
            </a:extLst>
          </p:cNvPr>
          <p:cNvGrpSpPr/>
          <p:nvPr/>
        </p:nvGrpSpPr>
        <p:grpSpPr>
          <a:xfrm>
            <a:off x="4522602" y="-673099"/>
            <a:ext cx="2661434" cy="2438166"/>
            <a:chOff x="0" y="-207044"/>
            <a:chExt cx="953798" cy="873783"/>
          </a:xfrm>
        </p:grpSpPr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FC8DB45B-784E-D63B-9EDD-1EAB36317B92}"/>
                </a:ext>
              </a:extLst>
            </p:cNvPr>
            <p:cNvSpPr/>
            <p:nvPr/>
          </p:nvSpPr>
          <p:spPr>
            <a:xfrm>
              <a:off x="0" y="113664"/>
              <a:ext cx="953798" cy="389308"/>
            </a:xfrm>
            <a:custGeom>
              <a:avLst/>
              <a:gdLst/>
              <a:ahLst/>
              <a:cxnLst/>
              <a:rect l="l" t="t" r="r" b="b"/>
              <a:pathLst>
                <a:path w="953798" h="769008">
                  <a:moveTo>
                    <a:pt x="0" y="0"/>
                  </a:moveTo>
                  <a:lnTo>
                    <a:pt x="953798" y="0"/>
                  </a:lnTo>
                  <a:lnTo>
                    <a:pt x="953798" y="769008"/>
                  </a:lnTo>
                  <a:lnTo>
                    <a:pt x="0" y="769008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TextBox 9">
              <a:extLst>
                <a:ext uri="{FF2B5EF4-FFF2-40B4-BE49-F238E27FC236}">
                  <a16:creationId xmlns:a16="http://schemas.microsoft.com/office/drawing/2014/main" id="{85078BC5-741E-5C2F-2D26-258351D4B7D2}"/>
                </a:ext>
              </a:extLst>
            </p:cNvPr>
            <p:cNvSpPr txBox="1"/>
            <p:nvPr/>
          </p:nvSpPr>
          <p:spPr>
            <a:xfrm>
              <a:off x="81925" y="-207044"/>
              <a:ext cx="798267" cy="87378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8119"/>
                </a:lnSpc>
              </a:pPr>
              <a:r>
                <a:rPr lang="en-US" sz="5799" dirty="0">
                  <a:solidFill>
                    <a:srgbClr val="FFFFFF"/>
                  </a:solidFill>
                  <a:latin typeface="League Spartan"/>
                  <a:ea typeface="League Spartan"/>
                  <a:cs typeface="League Spartan"/>
                  <a:sym typeface="League Spartan"/>
                </a:rPr>
                <a:t>2025</a:t>
              </a:r>
            </a:p>
          </p:txBody>
        </p:sp>
      </p:grpSp>
      <p:pic>
        <p:nvPicPr>
          <p:cNvPr id="26" name="Picture 25" descr="A group of people doing sports&#10;&#10;Description automatically generated with medium confidence">
            <a:extLst>
              <a:ext uri="{FF2B5EF4-FFF2-40B4-BE49-F238E27FC236}">
                <a16:creationId xmlns:a16="http://schemas.microsoft.com/office/drawing/2014/main" id="{98577AFA-E170-DF36-10DD-E4C9671719F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3082" y="3352753"/>
            <a:ext cx="821760" cy="401216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AE5F74ED-B5AE-718C-0E26-192DB3F3392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06706" y="4388643"/>
            <a:ext cx="332568" cy="336818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C5FD705E-D2E0-8EB8-AE3C-1A49494633D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83545" y="1003300"/>
            <a:ext cx="1469263" cy="597460"/>
          </a:xfrm>
          <a:prstGeom prst="rect">
            <a:avLst/>
          </a:prstGeom>
        </p:spPr>
      </p:pic>
      <p:pic>
        <p:nvPicPr>
          <p:cNvPr id="13" name="Picture 12" descr="A logo with wings and text&#10;&#10;Description automatically generated">
            <a:extLst>
              <a:ext uri="{FF2B5EF4-FFF2-40B4-BE49-F238E27FC236}">
                <a16:creationId xmlns:a16="http://schemas.microsoft.com/office/drawing/2014/main" id="{91D3A55A-0596-161D-CF2C-F7B4C5EC1E3F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8024" y="3814726"/>
            <a:ext cx="419401" cy="419401"/>
          </a:xfrm>
          <a:prstGeom prst="rect">
            <a:avLst/>
          </a:prstGeom>
        </p:spPr>
      </p:pic>
      <p:pic>
        <p:nvPicPr>
          <p:cNvPr id="14" name="Picture 13" descr="A blue background with white text&#10;&#10;Description automatically generated">
            <a:extLst>
              <a:ext uri="{FF2B5EF4-FFF2-40B4-BE49-F238E27FC236}">
                <a16:creationId xmlns:a16="http://schemas.microsoft.com/office/drawing/2014/main" id="{3EF82D10-DE4D-C27A-55D8-FEAD9B688D25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2990" y="2870222"/>
            <a:ext cx="454549" cy="392319"/>
          </a:xfrm>
          <a:prstGeom prst="rect">
            <a:avLst/>
          </a:prstGeom>
        </p:spPr>
      </p:pic>
      <p:pic>
        <p:nvPicPr>
          <p:cNvPr id="10" name="Picture 9" descr="A blue oval with a couple of people running&#10;&#10;Description automatically generated">
            <a:extLst>
              <a:ext uri="{FF2B5EF4-FFF2-40B4-BE49-F238E27FC236}">
                <a16:creationId xmlns:a16="http://schemas.microsoft.com/office/drawing/2014/main" id="{C51A2916-FD5E-03AF-899B-93CE25A54B79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6649" y="4824345"/>
            <a:ext cx="412681" cy="412681"/>
          </a:xfrm>
          <a:prstGeom prst="rect">
            <a:avLst/>
          </a:prstGeom>
        </p:spPr>
      </p:pic>
      <p:pic>
        <p:nvPicPr>
          <p:cNvPr id="11" name="Picture 10" descr="A logo with a rat and text&#10;&#10;Description automatically generated with medium confidence">
            <a:extLst>
              <a:ext uri="{FF2B5EF4-FFF2-40B4-BE49-F238E27FC236}">
                <a16:creationId xmlns:a16="http://schemas.microsoft.com/office/drawing/2014/main" id="{44FE9FCF-FE68-B681-A458-528AE93571F0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313" y="5329348"/>
            <a:ext cx="698874" cy="349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90933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623871E-B6D2-7CDA-6EED-ACA325572C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1DD93485-4067-4868-1C9D-BF1B04E8ABF9}"/>
              </a:ext>
            </a:extLst>
          </p:cNvPr>
          <p:cNvSpPr/>
          <p:nvPr/>
        </p:nvSpPr>
        <p:spPr>
          <a:xfrm>
            <a:off x="120650" y="23682"/>
            <a:ext cx="4752495" cy="1713403"/>
          </a:xfrm>
          <a:custGeom>
            <a:avLst/>
            <a:gdLst/>
            <a:ahLst/>
            <a:cxnLst/>
            <a:rect l="l" t="t" r="r" b="b"/>
            <a:pathLst>
              <a:path w="5590695" h="2246392">
                <a:moveTo>
                  <a:pt x="0" y="0"/>
                </a:moveTo>
                <a:lnTo>
                  <a:pt x="5590695" y="0"/>
                </a:lnTo>
                <a:lnTo>
                  <a:pt x="5590695" y="2246393"/>
                </a:lnTo>
                <a:lnTo>
                  <a:pt x="0" y="224639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226" r="-226"/>
            </a:stretch>
          </a:blipFill>
        </p:spPr>
        <p:txBody>
          <a:bodyPr/>
          <a:lstStyle/>
          <a:p>
            <a:endParaRPr lang="en-GB"/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BD4044F5-08C4-17C8-A7CA-05430C5377C3}"/>
              </a:ext>
            </a:extLst>
          </p:cNvPr>
          <p:cNvGrpSpPr/>
          <p:nvPr/>
        </p:nvGrpSpPr>
        <p:grpSpPr>
          <a:xfrm>
            <a:off x="603691" y="1612900"/>
            <a:ext cx="6373580" cy="670710"/>
            <a:chOff x="-8767" y="-34539"/>
            <a:chExt cx="2284147" cy="240367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6C888951-8FF0-5E3B-6A6C-99F211FE8FBC}"/>
                </a:ext>
              </a:extLst>
            </p:cNvPr>
            <p:cNvSpPr/>
            <p:nvPr/>
          </p:nvSpPr>
          <p:spPr>
            <a:xfrm>
              <a:off x="0" y="0"/>
              <a:ext cx="2275380" cy="192742"/>
            </a:xfrm>
            <a:custGeom>
              <a:avLst/>
              <a:gdLst/>
              <a:ahLst/>
              <a:cxnLst/>
              <a:rect l="l" t="t" r="r" b="b"/>
              <a:pathLst>
                <a:path w="2275380" h="192742">
                  <a:moveTo>
                    <a:pt x="0" y="0"/>
                  </a:moveTo>
                  <a:lnTo>
                    <a:pt x="2275380" y="0"/>
                  </a:lnTo>
                  <a:lnTo>
                    <a:pt x="2275380" y="192742"/>
                  </a:lnTo>
                  <a:lnTo>
                    <a:pt x="0" y="192742"/>
                  </a:lnTo>
                  <a:close/>
                </a:path>
              </a:pathLst>
            </a:custGeom>
            <a:solidFill>
              <a:schemeClr val="bg1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A3148E48-C651-3362-802F-4C4A379EB781}"/>
                </a:ext>
              </a:extLst>
            </p:cNvPr>
            <p:cNvSpPr txBox="1"/>
            <p:nvPr/>
          </p:nvSpPr>
          <p:spPr>
            <a:xfrm>
              <a:off x="-8767" y="-34539"/>
              <a:ext cx="2275380" cy="24036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/>
              <a:r>
                <a:rPr lang="en-US" sz="1600" b="1" dirty="0">
                  <a:solidFill>
                    <a:srgbClr val="000000"/>
                  </a:solidFill>
                  <a:latin typeface="Arial" panose="020B0604020202020204" pitchFamily="34" charset="0"/>
                  <a:ea typeface="League Spartan"/>
                  <a:cs typeface="Arial" panose="020B0604020202020204" pitchFamily="34" charset="0"/>
                  <a:sym typeface="League Spartan"/>
                </a:rPr>
                <a:t>SENIOR LEAGUE AFTER ROUND 7</a:t>
              </a:r>
            </a:p>
            <a:p>
              <a:pPr algn="ctr"/>
              <a:r>
                <a:rPr lang="en-US" sz="1600" b="1" dirty="0">
                  <a:solidFill>
                    <a:srgbClr val="0070C0"/>
                  </a:solidFill>
                  <a:latin typeface="Arial" panose="020B0604020202020204" pitchFamily="34" charset="0"/>
                  <a:ea typeface="League Spartan"/>
                  <a:cs typeface="Arial" panose="020B0604020202020204" pitchFamily="34" charset="0"/>
                  <a:sym typeface="League Spartan"/>
                </a:rPr>
                <a:t>U18/20 Men</a:t>
              </a:r>
            </a:p>
          </p:txBody>
        </p:sp>
      </p:grp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0A5EDF69-EC4B-F417-8461-7F7A2CA870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3665273"/>
              </p:ext>
            </p:extLst>
          </p:nvPr>
        </p:nvGraphicFramePr>
        <p:xfrm>
          <a:off x="628153" y="2339140"/>
          <a:ext cx="6349118" cy="3925440"/>
        </p:xfrm>
        <a:graphic>
          <a:graphicData uri="http://schemas.openxmlformats.org/drawingml/2006/table">
            <a:tbl>
              <a:tblPr/>
              <a:tblGrid>
                <a:gridCol w="11688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3489520054"/>
                    </a:ext>
                  </a:extLst>
                </a:gridCol>
                <a:gridCol w="22194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4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400" b="1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POSITION</a:t>
                      </a:r>
                      <a:endParaRPr 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CLUB</a:t>
                      </a:r>
                      <a:endParaRPr 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US" sz="1400" b="1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POINTS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200" dirty="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1</a:t>
                      </a:r>
                      <a:endParaRPr 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Pakuranga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40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20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2</a:t>
                      </a:r>
                      <a:endParaRPr lang="en-US" sz="110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Lynndale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34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20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3</a:t>
                      </a:r>
                      <a:endParaRPr lang="en-US" sz="110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ACA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22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200" dirty="0">
                          <a:solidFill>
                            <a:sysClr val="windowText" lastClr="000000"/>
                          </a:solidFill>
                          <a:latin typeface="League Spartan" panose="020B0604020202020204" charset="0"/>
                        </a:rPr>
                        <a:t>4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TTT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7" name="Group 7">
            <a:extLst>
              <a:ext uri="{FF2B5EF4-FFF2-40B4-BE49-F238E27FC236}">
                <a16:creationId xmlns:a16="http://schemas.microsoft.com/office/drawing/2014/main" id="{624DE48A-C85F-1396-1029-9E354F696A6D}"/>
              </a:ext>
            </a:extLst>
          </p:cNvPr>
          <p:cNvGrpSpPr/>
          <p:nvPr/>
        </p:nvGrpSpPr>
        <p:grpSpPr>
          <a:xfrm>
            <a:off x="4522602" y="-673099"/>
            <a:ext cx="2661434" cy="2438166"/>
            <a:chOff x="0" y="-207044"/>
            <a:chExt cx="953798" cy="873783"/>
          </a:xfrm>
        </p:grpSpPr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D5F4004C-C87E-D607-5CCC-725914F512A8}"/>
                </a:ext>
              </a:extLst>
            </p:cNvPr>
            <p:cNvSpPr/>
            <p:nvPr/>
          </p:nvSpPr>
          <p:spPr>
            <a:xfrm>
              <a:off x="0" y="113664"/>
              <a:ext cx="953798" cy="389308"/>
            </a:xfrm>
            <a:custGeom>
              <a:avLst/>
              <a:gdLst/>
              <a:ahLst/>
              <a:cxnLst/>
              <a:rect l="l" t="t" r="r" b="b"/>
              <a:pathLst>
                <a:path w="953798" h="769008">
                  <a:moveTo>
                    <a:pt x="0" y="0"/>
                  </a:moveTo>
                  <a:lnTo>
                    <a:pt x="953798" y="0"/>
                  </a:lnTo>
                  <a:lnTo>
                    <a:pt x="953798" y="769008"/>
                  </a:lnTo>
                  <a:lnTo>
                    <a:pt x="0" y="769008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TextBox 9">
              <a:extLst>
                <a:ext uri="{FF2B5EF4-FFF2-40B4-BE49-F238E27FC236}">
                  <a16:creationId xmlns:a16="http://schemas.microsoft.com/office/drawing/2014/main" id="{036DE879-5BD5-64A4-BB6A-EBF1E4242377}"/>
                </a:ext>
              </a:extLst>
            </p:cNvPr>
            <p:cNvSpPr txBox="1"/>
            <p:nvPr/>
          </p:nvSpPr>
          <p:spPr>
            <a:xfrm>
              <a:off x="81925" y="-207044"/>
              <a:ext cx="798267" cy="87378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8119"/>
                </a:lnSpc>
              </a:pPr>
              <a:r>
                <a:rPr lang="en-US" sz="5799" dirty="0">
                  <a:solidFill>
                    <a:srgbClr val="FFFFFF"/>
                  </a:solidFill>
                  <a:latin typeface="League Spartan"/>
                  <a:ea typeface="League Spartan"/>
                  <a:cs typeface="League Spartan"/>
                  <a:sym typeface="League Spartan"/>
                </a:rPr>
                <a:t>2025</a:t>
              </a:r>
            </a:p>
          </p:txBody>
        </p:sp>
      </p:grpSp>
      <p:pic>
        <p:nvPicPr>
          <p:cNvPr id="26" name="Picture 25" descr="A group of people doing sports&#10;&#10;Description automatically generated with medium confidence">
            <a:extLst>
              <a:ext uri="{FF2B5EF4-FFF2-40B4-BE49-F238E27FC236}">
                <a16:creationId xmlns:a16="http://schemas.microsoft.com/office/drawing/2014/main" id="{F4BEA58A-178D-DE3C-3106-B016DC2B35F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4601" y="2900410"/>
            <a:ext cx="701633" cy="342565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65CA9AA2-D82A-5F7A-F226-39E5A83AFB0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30613" y="4356100"/>
            <a:ext cx="332568" cy="336818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D70059E5-3D82-21F4-0B3A-A7246A24FC0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83545" y="1003300"/>
            <a:ext cx="1469263" cy="597460"/>
          </a:xfrm>
          <a:prstGeom prst="rect">
            <a:avLst/>
          </a:prstGeom>
        </p:spPr>
      </p:pic>
      <p:pic>
        <p:nvPicPr>
          <p:cNvPr id="13" name="Picture 12" descr="A logo with wings and text&#10;&#10;Description automatically generated">
            <a:extLst>
              <a:ext uri="{FF2B5EF4-FFF2-40B4-BE49-F238E27FC236}">
                <a16:creationId xmlns:a16="http://schemas.microsoft.com/office/drawing/2014/main" id="{CA17747F-9648-5B92-F020-890AE0C6B87D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9606" y="3345180"/>
            <a:ext cx="419401" cy="419401"/>
          </a:xfrm>
          <a:prstGeom prst="rect">
            <a:avLst/>
          </a:prstGeom>
        </p:spPr>
      </p:pic>
      <p:pic>
        <p:nvPicPr>
          <p:cNvPr id="10" name="Picture 9" descr="A blue background with white text&#10;&#10;Description automatically generated">
            <a:extLst>
              <a:ext uri="{FF2B5EF4-FFF2-40B4-BE49-F238E27FC236}">
                <a16:creationId xmlns:a16="http://schemas.microsoft.com/office/drawing/2014/main" id="{20F57339-DCA0-5B88-69A5-BA9999DFC021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4458" y="3838781"/>
            <a:ext cx="454549" cy="392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92442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7FFDE45-7CCB-D0E7-6F0B-612F9190D9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26D8B61D-3C54-52AA-C686-227354356D72}"/>
              </a:ext>
            </a:extLst>
          </p:cNvPr>
          <p:cNvSpPr/>
          <p:nvPr/>
        </p:nvSpPr>
        <p:spPr>
          <a:xfrm>
            <a:off x="120650" y="23682"/>
            <a:ext cx="4752495" cy="1713403"/>
          </a:xfrm>
          <a:custGeom>
            <a:avLst/>
            <a:gdLst/>
            <a:ahLst/>
            <a:cxnLst/>
            <a:rect l="l" t="t" r="r" b="b"/>
            <a:pathLst>
              <a:path w="5590695" h="2246392">
                <a:moveTo>
                  <a:pt x="0" y="0"/>
                </a:moveTo>
                <a:lnTo>
                  <a:pt x="5590695" y="0"/>
                </a:lnTo>
                <a:lnTo>
                  <a:pt x="5590695" y="2246393"/>
                </a:lnTo>
                <a:lnTo>
                  <a:pt x="0" y="224639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226" r="-226"/>
            </a:stretch>
          </a:blipFill>
        </p:spPr>
        <p:txBody>
          <a:bodyPr/>
          <a:lstStyle/>
          <a:p>
            <a:endParaRPr lang="en-GB"/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B01A8E25-4BA3-2C2A-4636-36F63228C2A4}"/>
              </a:ext>
            </a:extLst>
          </p:cNvPr>
          <p:cNvGrpSpPr/>
          <p:nvPr/>
        </p:nvGrpSpPr>
        <p:grpSpPr>
          <a:xfrm>
            <a:off x="603691" y="1612900"/>
            <a:ext cx="6373580" cy="670710"/>
            <a:chOff x="-8767" y="-34539"/>
            <a:chExt cx="2284147" cy="240367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7AA841E9-34A6-84E0-21D9-866B57FE20B6}"/>
                </a:ext>
              </a:extLst>
            </p:cNvPr>
            <p:cNvSpPr/>
            <p:nvPr/>
          </p:nvSpPr>
          <p:spPr>
            <a:xfrm>
              <a:off x="0" y="0"/>
              <a:ext cx="2275380" cy="192742"/>
            </a:xfrm>
            <a:custGeom>
              <a:avLst/>
              <a:gdLst/>
              <a:ahLst/>
              <a:cxnLst/>
              <a:rect l="l" t="t" r="r" b="b"/>
              <a:pathLst>
                <a:path w="2275380" h="192742">
                  <a:moveTo>
                    <a:pt x="0" y="0"/>
                  </a:moveTo>
                  <a:lnTo>
                    <a:pt x="2275380" y="0"/>
                  </a:lnTo>
                  <a:lnTo>
                    <a:pt x="2275380" y="192742"/>
                  </a:lnTo>
                  <a:lnTo>
                    <a:pt x="0" y="192742"/>
                  </a:lnTo>
                  <a:close/>
                </a:path>
              </a:pathLst>
            </a:custGeom>
            <a:solidFill>
              <a:schemeClr val="bg1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6C9AF90F-1548-F636-2B74-88EB601F8F1F}"/>
                </a:ext>
              </a:extLst>
            </p:cNvPr>
            <p:cNvSpPr txBox="1"/>
            <p:nvPr/>
          </p:nvSpPr>
          <p:spPr>
            <a:xfrm>
              <a:off x="-8767" y="-34539"/>
              <a:ext cx="2275380" cy="24036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/>
              <a:r>
                <a:rPr lang="en-US" sz="1600" b="1" dirty="0">
                  <a:solidFill>
                    <a:srgbClr val="000000"/>
                  </a:solidFill>
                  <a:latin typeface="Arial" panose="020B0604020202020204" pitchFamily="34" charset="0"/>
                  <a:ea typeface="League Spartan"/>
                  <a:cs typeface="Arial" panose="020B0604020202020204" pitchFamily="34" charset="0"/>
                  <a:sym typeface="League Spartan"/>
                </a:rPr>
                <a:t>SENIOR LEAGUE AFTER ROUND 7 </a:t>
              </a:r>
            </a:p>
            <a:p>
              <a:pPr algn="ctr"/>
              <a:r>
                <a:rPr lang="en-US" sz="1600" b="1" dirty="0">
                  <a:solidFill>
                    <a:srgbClr val="FF0000"/>
                  </a:solidFill>
                  <a:latin typeface="Arial" panose="020B0604020202020204" pitchFamily="34" charset="0"/>
                  <a:ea typeface="League Spartan"/>
                  <a:cs typeface="Arial" panose="020B0604020202020204" pitchFamily="34" charset="0"/>
                  <a:sym typeface="League Spartan"/>
                </a:rPr>
                <a:t>Senior Women</a:t>
              </a:r>
            </a:p>
          </p:txBody>
        </p:sp>
      </p:grp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16394E1A-91AD-1B20-61B1-CD1928744A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6176337"/>
              </p:ext>
            </p:extLst>
          </p:nvPr>
        </p:nvGraphicFramePr>
        <p:xfrm>
          <a:off x="628153" y="2339140"/>
          <a:ext cx="6349118" cy="4416120"/>
        </p:xfrm>
        <a:graphic>
          <a:graphicData uri="http://schemas.openxmlformats.org/drawingml/2006/table">
            <a:tbl>
              <a:tblPr/>
              <a:tblGrid>
                <a:gridCol w="11688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3489520054"/>
                    </a:ext>
                  </a:extLst>
                </a:gridCol>
                <a:gridCol w="22194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4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400" b="1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POSITION</a:t>
                      </a:r>
                      <a:endParaRPr 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CLUB</a:t>
                      </a:r>
                      <a:endParaRPr 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US" sz="1400" b="1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POINTS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200" dirty="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1</a:t>
                      </a:r>
                      <a:endParaRPr 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Owairaka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32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20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2</a:t>
                      </a:r>
                      <a:endParaRPr lang="en-US" sz="110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Oratia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20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3</a:t>
                      </a:r>
                      <a:endParaRPr lang="en-US" sz="110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TTT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20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4</a:t>
                      </a:r>
                      <a:endParaRPr lang="en-US" sz="110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Glen Eden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20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5</a:t>
                      </a:r>
                      <a:endParaRPr lang="en-US" sz="110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Pakuranga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pSp>
        <p:nvGrpSpPr>
          <p:cNvPr id="7" name="Group 7">
            <a:extLst>
              <a:ext uri="{FF2B5EF4-FFF2-40B4-BE49-F238E27FC236}">
                <a16:creationId xmlns:a16="http://schemas.microsoft.com/office/drawing/2014/main" id="{2DFB9B8D-3F91-96AF-D855-A78CA7B9172B}"/>
              </a:ext>
            </a:extLst>
          </p:cNvPr>
          <p:cNvGrpSpPr/>
          <p:nvPr/>
        </p:nvGrpSpPr>
        <p:grpSpPr>
          <a:xfrm>
            <a:off x="4522602" y="-673099"/>
            <a:ext cx="2661434" cy="2438166"/>
            <a:chOff x="0" y="-207044"/>
            <a:chExt cx="953798" cy="873783"/>
          </a:xfrm>
        </p:grpSpPr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EB69119D-EA5F-9205-AAD6-54AC0B262679}"/>
                </a:ext>
              </a:extLst>
            </p:cNvPr>
            <p:cNvSpPr/>
            <p:nvPr/>
          </p:nvSpPr>
          <p:spPr>
            <a:xfrm>
              <a:off x="0" y="113664"/>
              <a:ext cx="953798" cy="389308"/>
            </a:xfrm>
            <a:custGeom>
              <a:avLst/>
              <a:gdLst/>
              <a:ahLst/>
              <a:cxnLst/>
              <a:rect l="l" t="t" r="r" b="b"/>
              <a:pathLst>
                <a:path w="953798" h="769008">
                  <a:moveTo>
                    <a:pt x="0" y="0"/>
                  </a:moveTo>
                  <a:lnTo>
                    <a:pt x="953798" y="0"/>
                  </a:lnTo>
                  <a:lnTo>
                    <a:pt x="953798" y="769008"/>
                  </a:lnTo>
                  <a:lnTo>
                    <a:pt x="0" y="769008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TextBox 9">
              <a:extLst>
                <a:ext uri="{FF2B5EF4-FFF2-40B4-BE49-F238E27FC236}">
                  <a16:creationId xmlns:a16="http://schemas.microsoft.com/office/drawing/2014/main" id="{C5D48294-4084-1A46-784E-45F4EA78198E}"/>
                </a:ext>
              </a:extLst>
            </p:cNvPr>
            <p:cNvSpPr txBox="1"/>
            <p:nvPr/>
          </p:nvSpPr>
          <p:spPr>
            <a:xfrm>
              <a:off x="81925" y="-207044"/>
              <a:ext cx="798267" cy="87378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8119"/>
                </a:lnSpc>
              </a:pPr>
              <a:r>
                <a:rPr lang="en-US" sz="5799" dirty="0">
                  <a:solidFill>
                    <a:srgbClr val="FFFFFF"/>
                  </a:solidFill>
                  <a:latin typeface="League Spartan"/>
                  <a:ea typeface="League Spartan"/>
                  <a:cs typeface="League Spartan"/>
                  <a:sym typeface="League Spartan"/>
                </a:rPr>
                <a:t>2025</a:t>
              </a:r>
            </a:p>
          </p:txBody>
        </p:sp>
      </p:grpSp>
      <p:pic>
        <p:nvPicPr>
          <p:cNvPr id="12" name="Picture 11" descr="A red rooster and blue text&#10;&#10;Description automatically generated">
            <a:extLst>
              <a:ext uri="{FF2B5EF4-FFF2-40B4-BE49-F238E27FC236}">
                <a16:creationId xmlns:a16="http://schemas.microsoft.com/office/drawing/2014/main" id="{234440B0-1B0F-5C50-A878-612E9B057BB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8616" y="2869011"/>
            <a:ext cx="423209" cy="424264"/>
          </a:xfrm>
          <a:prstGeom prst="rect">
            <a:avLst/>
          </a:prstGeom>
        </p:spPr>
      </p:pic>
      <p:pic>
        <p:nvPicPr>
          <p:cNvPr id="26" name="Picture 25" descr="A group of people doing sports&#10;&#10;Description automatically generated with medium confidence">
            <a:extLst>
              <a:ext uri="{FF2B5EF4-FFF2-40B4-BE49-F238E27FC236}">
                <a16:creationId xmlns:a16="http://schemas.microsoft.com/office/drawing/2014/main" id="{937689C8-1F7A-4D54-23E8-BD140C700A2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6017" y="4840318"/>
            <a:ext cx="821760" cy="401216"/>
          </a:xfrm>
          <a:prstGeom prst="rect">
            <a:avLst/>
          </a:prstGeom>
        </p:spPr>
      </p:pic>
      <p:pic>
        <p:nvPicPr>
          <p:cNvPr id="29" name="Picture 28" descr="A blue oval with a couple of people running&#10;&#10;Description automatically generated">
            <a:extLst>
              <a:ext uri="{FF2B5EF4-FFF2-40B4-BE49-F238E27FC236}">
                <a16:creationId xmlns:a16="http://schemas.microsoft.com/office/drawing/2014/main" id="{F4B257E4-F5D1-595B-71BA-CCE0D15ED48B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8620" y="3352004"/>
            <a:ext cx="412681" cy="412681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0D934FE8-603B-EED9-85B3-A89FAB81276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425733" y="3849586"/>
            <a:ext cx="332568" cy="336818"/>
          </a:xfrm>
          <a:prstGeom prst="rect">
            <a:avLst/>
          </a:prstGeom>
        </p:spPr>
      </p:pic>
      <p:pic>
        <p:nvPicPr>
          <p:cNvPr id="33" name="Picture 32" descr="A white silhouette of a person running&#10;&#10;Description automatically generated">
            <a:extLst>
              <a:ext uri="{FF2B5EF4-FFF2-40B4-BE49-F238E27FC236}">
                <a16:creationId xmlns:a16="http://schemas.microsoft.com/office/drawing/2014/main" id="{71EA2149-E087-F670-83ED-38264417CE6C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942" y="4353412"/>
            <a:ext cx="524359" cy="411745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A2EF40ED-ECE0-27E0-3660-2BFDCC39F69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483545" y="1003300"/>
            <a:ext cx="1469263" cy="597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79543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9370540-2EF9-D74E-FC5A-CDA8E6720D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17A7ED50-27D9-2CAA-04B8-AC2298296D1D}"/>
              </a:ext>
            </a:extLst>
          </p:cNvPr>
          <p:cNvSpPr/>
          <p:nvPr/>
        </p:nvSpPr>
        <p:spPr>
          <a:xfrm>
            <a:off x="120650" y="23682"/>
            <a:ext cx="4752495" cy="1713403"/>
          </a:xfrm>
          <a:custGeom>
            <a:avLst/>
            <a:gdLst/>
            <a:ahLst/>
            <a:cxnLst/>
            <a:rect l="l" t="t" r="r" b="b"/>
            <a:pathLst>
              <a:path w="5590695" h="2246392">
                <a:moveTo>
                  <a:pt x="0" y="0"/>
                </a:moveTo>
                <a:lnTo>
                  <a:pt x="5590695" y="0"/>
                </a:lnTo>
                <a:lnTo>
                  <a:pt x="5590695" y="2246393"/>
                </a:lnTo>
                <a:lnTo>
                  <a:pt x="0" y="224639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226" r="-226"/>
            </a:stretch>
          </a:blipFill>
        </p:spPr>
        <p:txBody>
          <a:bodyPr/>
          <a:lstStyle/>
          <a:p>
            <a:endParaRPr lang="en-GB"/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82326F47-715F-319C-878E-C37C8BB41000}"/>
              </a:ext>
            </a:extLst>
          </p:cNvPr>
          <p:cNvGrpSpPr/>
          <p:nvPr/>
        </p:nvGrpSpPr>
        <p:grpSpPr>
          <a:xfrm>
            <a:off x="603691" y="1612900"/>
            <a:ext cx="6373580" cy="670710"/>
            <a:chOff x="-8767" y="-34539"/>
            <a:chExt cx="2284147" cy="240367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7FFC6CE9-C1B9-0F29-1EA9-D47AB1B1ABDB}"/>
                </a:ext>
              </a:extLst>
            </p:cNvPr>
            <p:cNvSpPr/>
            <p:nvPr/>
          </p:nvSpPr>
          <p:spPr>
            <a:xfrm>
              <a:off x="0" y="0"/>
              <a:ext cx="2275380" cy="192742"/>
            </a:xfrm>
            <a:custGeom>
              <a:avLst/>
              <a:gdLst/>
              <a:ahLst/>
              <a:cxnLst/>
              <a:rect l="l" t="t" r="r" b="b"/>
              <a:pathLst>
                <a:path w="2275380" h="192742">
                  <a:moveTo>
                    <a:pt x="0" y="0"/>
                  </a:moveTo>
                  <a:lnTo>
                    <a:pt x="2275380" y="0"/>
                  </a:lnTo>
                  <a:lnTo>
                    <a:pt x="2275380" y="192742"/>
                  </a:lnTo>
                  <a:lnTo>
                    <a:pt x="0" y="192742"/>
                  </a:lnTo>
                  <a:close/>
                </a:path>
              </a:pathLst>
            </a:custGeom>
            <a:solidFill>
              <a:schemeClr val="bg1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52F69623-3F5E-2A23-5366-183FBB17BE24}"/>
                </a:ext>
              </a:extLst>
            </p:cNvPr>
            <p:cNvSpPr txBox="1"/>
            <p:nvPr/>
          </p:nvSpPr>
          <p:spPr>
            <a:xfrm>
              <a:off x="-8767" y="-34539"/>
              <a:ext cx="2275380" cy="24036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/>
              <a:r>
                <a:rPr lang="en-US" sz="1600" b="1" dirty="0">
                  <a:solidFill>
                    <a:srgbClr val="000000"/>
                  </a:solidFill>
                  <a:latin typeface="Arial" panose="020B0604020202020204" pitchFamily="34" charset="0"/>
                  <a:ea typeface="League Spartan"/>
                  <a:cs typeface="Arial" panose="020B0604020202020204" pitchFamily="34" charset="0"/>
                  <a:sym typeface="League Spartan"/>
                </a:rPr>
                <a:t>SENIOR LEAGUE AFTER ROUND 7</a:t>
              </a:r>
            </a:p>
            <a:p>
              <a:pPr algn="ctr"/>
              <a:r>
                <a:rPr lang="en-US" sz="1600" b="1" dirty="0">
                  <a:solidFill>
                    <a:srgbClr val="0070C0"/>
                  </a:solidFill>
                  <a:latin typeface="Arial" panose="020B0604020202020204" pitchFamily="34" charset="0"/>
                  <a:ea typeface="League Spartan"/>
                  <a:cs typeface="Arial" panose="020B0604020202020204" pitchFamily="34" charset="0"/>
                  <a:sym typeface="League Spartan"/>
                </a:rPr>
                <a:t>Senior Men</a:t>
              </a:r>
            </a:p>
          </p:txBody>
        </p:sp>
      </p:grp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125E4B92-6F8D-661E-88C8-5BE8434161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2025031"/>
              </p:ext>
            </p:extLst>
          </p:nvPr>
        </p:nvGraphicFramePr>
        <p:xfrm>
          <a:off x="628153" y="2339140"/>
          <a:ext cx="6349118" cy="4906800"/>
        </p:xfrm>
        <a:graphic>
          <a:graphicData uri="http://schemas.openxmlformats.org/drawingml/2006/table">
            <a:tbl>
              <a:tblPr/>
              <a:tblGrid>
                <a:gridCol w="11688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3489520054"/>
                    </a:ext>
                  </a:extLst>
                </a:gridCol>
                <a:gridCol w="22194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4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400" b="1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POSITION</a:t>
                      </a:r>
                      <a:endParaRPr 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CLUB</a:t>
                      </a:r>
                      <a:endParaRPr 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US" sz="1400" b="1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POINTS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200" dirty="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1</a:t>
                      </a:r>
                      <a:endParaRPr 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Owairaka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35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200" dirty="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2</a:t>
                      </a:r>
                      <a:endParaRPr 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Night Ninjas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28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20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3</a:t>
                      </a:r>
                      <a:endParaRPr lang="en-US" sz="110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ACA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20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4</a:t>
                      </a:r>
                      <a:endParaRPr lang="en-US" sz="110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Pakuranga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20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5</a:t>
                      </a:r>
                      <a:endParaRPr lang="en-US" sz="110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Oratia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20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6</a:t>
                      </a:r>
                      <a:endParaRPr lang="en-US" sz="110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Glen Eden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pSp>
        <p:nvGrpSpPr>
          <p:cNvPr id="7" name="Group 7">
            <a:extLst>
              <a:ext uri="{FF2B5EF4-FFF2-40B4-BE49-F238E27FC236}">
                <a16:creationId xmlns:a16="http://schemas.microsoft.com/office/drawing/2014/main" id="{B48F947A-8311-564A-285A-C8A023CAA151}"/>
              </a:ext>
            </a:extLst>
          </p:cNvPr>
          <p:cNvGrpSpPr/>
          <p:nvPr/>
        </p:nvGrpSpPr>
        <p:grpSpPr>
          <a:xfrm>
            <a:off x="4522602" y="-673099"/>
            <a:ext cx="2661434" cy="2438166"/>
            <a:chOff x="0" y="-207044"/>
            <a:chExt cx="953798" cy="873783"/>
          </a:xfrm>
        </p:grpSpPr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8458B5E9-2E96-3768-5EC3-F79D63FF2D0E}"/>
                </a:ext>
              </a:extLst>
            </p:cNvPr>
            <p:cNvSpPr/>
            <p:nvPr/>
          </p:nvSpPr>
          <p:spPr>
            <a:xfrm>
              <a:off x="0" y="113664"/>
              <a:ext cx="953798" cy="389308"/>
            </a:xfrm>
            <a:custGeom>
              <a:avLst/>
              <a:gdLst/>
              <a:ahLst/>
              <a:cxnLst/>
              <a:rect l="l" t="t" r="r" b="b"/>
              <a:pathLst>
                <a:path w="953798" h="769008">
                  <a:moveTo>
                    <a:pt x="0" y="0"/>
                  </a:moveTo>
                  <a:lnTo>
                    <a:pt x="953798" y="0"/>
                  </a:lnTo>
                  <a:lnTo>
                    <a:pt x="953798" y="769008"/>
                  </a:lnTo>
                  <a:lnTo>
                    <a:pt x="0" y="769008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TextBox 9">
              <a:extLst>
                <a:ext uri="{FF2B5EF4-FFF2-40B4-BE49-F238E27FC236}">
                  <a16:creationId xmlns:a16="http://schemas.microsoft.com/office/drawing/2014/main" id="{3D57C8F5-7DCB-314D-5A55-F065469E1E9A}"/>
                </a:ext>
              </a:extLst>
            </p:cNvPr>
            <p:cNvSpPr txBox="1"/>
            <p:nvPr/>
          </p:nvSpPr>
          <p:spPr>
            <a:xfrm>
              <a:off x="81925" y="-207044"/>
              <a:ext cx="798267" cy="87378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8119"/>
                </a:lnSpc>
              </a:pPr>
              <a:r>
                <a:rPr lang="en-US" sz="5799" dirty="0">
                  <a:solidFill>
                    <a:srgbClr val="FFFFFF"/>
                  </a:solidFill>
                  <a:latin typeface="League Spartan"/>
                  <a:ea typeface="League Spartan"/>
                  <a:cs typeface="League Spartan"/>
                  <a:sym typeface="League Spartan"/>
                </a:rPr>
                <a:t>2025</a:t>
              </a:r>
            </a:p>
          </p:txBody>
        </p:sp>
      </p:grpSp>
      <p:pic>
        <p:nvPicPr>
          <p:cNvPr id="12" name="Picture 11" descr="A red rooster and blue text&#10;&#10;Description automatically generated">
            <a:extLst>
              <a:ext uri="{FF2B5EF4-FFF2-40B4-BE49-F238E27FC236}">
                <a16:creationId xmlns:a16="http://schemas.microsoft.com/office/drawing/2014/main" id="{ED2D5F84-2165-0B43-D70F-AC7C90E3BD4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2929" y="2854215"/>
            <a:ext cx="423209" cy="424264"/>
          </a:xfrm>
          <a:prstGeom prst="rect">
            <a:avLst/>
          </a:prstGeom>
        </p:spPr>
      </p:pic>
      <p:pic>
        <p:nvPicPr>
          <p:cNvPr id="24" name="Picture 23" descr="An orange cartoon character with black text&#10;&#10;Description automatically generated">
            <a:extLst>
              <a:ext uri="{FF2B5EF4-FFF2-40B4-BE49-F238E27FC236}">
                <a16:creationId xmlns:a16="http://schemas.microsoft.com/office/drawing/2014/main" id="{C75766CB-F3E8-9A7D-CF77-2DE043ABD00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2058" y="3378127"/>
            <a:ext cx="762272" cy="381136"/>
          </a:xfrm>
          <a:prstGeom prst="rect">
            <a:avLst/>
          </a:prstGeom>
        </p:spPr>
      </p:pic>
      <p:pic>
        <p:nvPicPr>
          <p:cNvPr id="26" name="Picture 25" descr="A group of people doing sports&#10;&#10;Description automatically generated with medium confidence">
            <a:extLst>
              <a:ext uri="{FF2B5EF4-FFF2-40B4-BE49-F238E27FC236}">
                <a16:creationId xmlns:a16="http://schemas.microsoft.com/office/drawing/2014/main" id="{5C7EEE56-6C1D-73B0-F35E-21B4614E0878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2058" y="4383365"/>
            <a:ext cx="762272" cy="372172"/>
          </a:xfrm>
          <a:prstGeom prst="rect">
            <a:avLst/>
          </a:prstGeom>
        </p:spPr>
      </p:pic>
      <p:pic>
        <p:nvPicPr>
          <p:cNvPr id="29" name="Picture 28" descr="A blue oval with a couple of people running&#10;&#10;Description automatically generated">
            <a:extLst>
              <a:ext uri="{FF2B5EF4-FFF2-40B4-BE49-F238E27FC236}">
                <a16:creationId xmlns:a16="http://schemas.microsoft.com/office/drawing/2014/main" id="{C6392C5D-D100-12A1-61A4-2852D20E13C7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6650" y="4832319"/>
            <a:ext cx="412681" cy="412681"/>
          </a:xfrm>
          <a:prstGeom prst="rect">
            <a:avLst/>
          </a:prstGeom>
        </p:spPr>
      </p:pic>
      <p:pic>
        <p:nvPicPr>
          <p:cNvPr id="33" name="Picture 32" descr="A white silhouette of a person running&#10;&#10;Description automatically generated">
            <a:extLst>
              <a:ext uri="{FF2B5EF4-FFF2-40B4-BE49-F238E27FC236}">
                <a16:creationId xmlns:a16="http://schemas.microsoft.com/office/drawing/2014/main" id="{41568662-7928-9B7E-27AC-8A6F88E69F9D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6750" y="5344648"/>
            <a:ext cx="524359" cy="411745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0FFABAB2-4CCF-D96B-79FE-09F614D19BB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483545" y="1003300"/>
            <a:ext cx="1469263" cy="597460"/>
          </a:xfrm>
          <a:prstGeom prst="rect">
            <a:avLst/>
          </a:prstGeom>
        </p:spPr>
      </p:pic>
      <p:pic>
        <p:nvPicPr>
          <p:cNvPr id="10" name="Picture 9" descr="A blue background with white text&#10;&#10;Description automatically generated">
            <a:extLst>
              <a:ext uri="{FF2B5EF4-FFF2-40B4-BE49-F238E27FC236}">
                <a16:creationId xmlns:a16="http://schemas.microsoft.com/office/drawing/2014/main" id="{8C38A5C8-65EE-E7D9-2E4C-9A246C709D1C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1589" y="3867590"/>
            <a:ext cx="454549" cy="392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09891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5086475-6EF0-0CB9-E75A-04CEEAB193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265FAAEC-0BD8-92FD-CADE-C48974701BE7}"/>
              </a:ext>
            </a:extLst>
          </p:cNvPr>
          <p:cNvSpPr/>
          <p:nvPr/>
        </p:nvSpPr>
        <p:spPr>
          <a:xfrm>
            <a:off x="120650" y="23682"/>
            <a:ext cx="4752495" cy="1713403"/>
          </a:xfrm>
          <a:custGeom>
            <a:avLst/>
            <a:gdLst/>
            <a:ahLst/>
            <a:cxnLst/>
            <a:rect l="l" t="t" r="r" b="b"/>
            <a:pathLst>
              <a:path w="5590695" h="2246392">
                <a:moveTo>
                  <a:pt x="0" y="0"/>
                </a:moveTo>
                <a:lnTo>
                  <a:pt x="5590695" y="0"/>
                </a:lnTo>
                <a:lnTo>
                  <a:pt x="5590695" y="2246393"/>
                </a:lnTo>
                <a:lnTo>
                  <a:pt x="0" y="224639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226" r="-226"/>
            </a:stretch>
          </a:blipFill>
        </p:spPr>
        <p:txBody>
          <a:bodyPr/>
          <a:lstStyle/>
          <a:p>
            <a:endParaRPr lang="en-GB"/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4772D4E1-C469-B9B7-1A3C-A1617D74A088}"/>
              </a:ext>
            </a:extLst>
          </p:cNvPr>
          <p:cNvGrpSpPr/>
          <p:nvPr/>
        </p:nvGrpSpPr>
        <p:grpSpPr>
          <a:xfrm>
            <a:off x="603691" y="1612900"/>
            <a:ext cx="6373580" cy="670710"/>
            <a:chOff x="-8767" y="-34539"/>
            <a:chExt cx="2284147" cy="240367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7DA2C4BC-09B1-004F-ECF5-0881357B5DCC}"/>
                </a:ext>
              </a:extLst>
            </p:cNvPr>
            <p:cNvSpPr/>
            <p:nvPr/>
          </p:nvSpPr>
          <p:spPr>
            <a:xfrm>
              <a:off x="0" y="0"/>
              <a:ext cx="2275380" cy="192742"/>
            </a:xfrm>
            <a:custGeom>
              <a:avLst/>
              <a:gdLst/>
              <a:ahLst/>
              <a:cxnLst/>
              <a:rect l="l" t="t" r="r" b="b"/>
              <a:pathLst>
                <a:path w="2275380" h="192742">
                  <a:moveTo>
                    <a:pt x="0" y="0"/>
                  </a:moveTo>
                  <a:lnTo>
                    <a:pt x="2275380" y="0"/>
                  </a:lnTo>
                  <a:lnTo>
                    <a:pt x="2275380" y="192742"/>
                  </a:lnTo>
                  <a:lnTo>
                    <a:pt x="0" y="192742"/>
                  </a:lnTo>
                  <a:close/>
                </a:path>
              </a:pathLst>
            </a:custGeom>
            <a:solidFill>
              <a:schemeClr val="bg1"/>
            </a:solidFill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C71D9627-EE39-3BAF-CDEC-F50D5DB3DA89}"/>
                </a:ext>
              </a:extLst>
            </p:cNvPr>
            <p:cNvSpPr txBox="1"/>
            <p:nvPr/>
          </p:nvSpPr>
          <p:spPr>
            <a:xfrm>
              <a:off x="-8767" y="-34539"/>
              <a:ext cx="2275380" cy="24036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/>
              <a:r>
                <a:rPr lang="en-US" sz="1600" b="1" dirty="0">
                  <a:solidFill>
                    <a:srgbClr val="000000"/>
                  </a:solidFill>
                  <a:latin typeface="Arial" panose="020B0604020202020204" pitchFamily="34" charset="0"/>
                  <a:ea typeface="League Spartan"/>
                  <a:cs typeface="Arial" panose="020B0604020202020204" pitchFamily="34" charset="0"/>
                  <a:sym typeface="League Spartan"/>
                </a:rPr>
                <a:t>SENIOR LEAGUE AFTER ROUND 7 </a:t>
              </a:r>
            </a:p>
            <a:p>
              <a:pPr algn="ctr"/>
              <a:r>
                <a:rPr lang="en-US" sz="1600" b="1" dirty="0">
                  <a:solidFill>
                    <a:srgbClr val="FF0000"/>
                  </a:solidFill>
                  <a:latin typeface="Arial" panose="020B0604020202020204" pitchFamily="34" charset="0"/>
                  <a:ea typeface="League Spartan"/>
                  <a:cs typeface="Arial" panose="020B0604020202020204" pitchFamily="34" charset="0"/>
                  <a:sym typeface="League Spartan"/>
                </a:rPr>
                <a:t>Masters Women 35</a:t>
              </a:r>
            </a:p>
          </p:txBody>
        </p:sp>
      </p:grp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86A76B1E-3D20-16D6-C1CE-8BFA953CA5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3073607"/>
              </p:ext>
            </p:extLst>
          </p:nvPr>
        </p:nvGraphicFramePr>
        <p:xfrm>
          <a:off x="628153" y="2339140"/>
          <a:ext cx="6349118" cy="4906800"/>
        </p:xfrm>
        <a:graphic>
          <a:graphicData uri="http://schemas.openxmlformats.org/drawingml/2006/table">
            <a:tbl>
              <a:tblPr/>
              <a:tblGrid>
                <a:gridCol w="11688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3489520054"/>
                    </a:ext>
                  </a:extLst>
                </a:gridCol>
                <a:gridCol w="22194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4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400" b="1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POSITION</a:t>
                      </a:r>
                      <a:endParaRPr 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CLUB</a:t>
                      </a:r>
                      <a:endParaRPr 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US" sz="1400" b="1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POINTS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200" dirty="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1</a:t>
                      </a:r>
                      <a:endParaRPr 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Night Ninjas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53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20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2</a:t>
                      </a:r>
                      <a:endParaRPr lang="en-US" sz="110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Lynndale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37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20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3</a:t>
                      </a:r>
                      <a:endParaRPr lang="en-US" sz="110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The Y Marathon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15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200" dirty="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4</a:t>
                      </a:r>
                      <a:endParaRPr 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TTT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13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200" dirty="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5</a:t>
                      </a:r>
                      <a:endParaRPr 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Owairaka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200" dirty="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6</a:t>
                      </a:r>
                      <a:endParaRPr 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Oratia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200" dirty="0">
                        <a:solidFill>
                          <a:sysClr val="windowText" lastClr="000000"/>
                        </a:solidFill>
                        <a:latin typeface="League Spartan" panose="020B0604020202020204" charset="0"/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pSp>
        <p:nvGrpSpPr>
          <p:cNvPr id="7" name="Group 7">
            <a:extLst>
              <a:ext uri="{FF2B5EF4-FFF2-40B4-BE49-F238E27FC236}">
                <a16:creationId xmlns:a16="http://schemas.microsoft.com/office/drawing/2014/main" id="{9B7CA410-D704-B71E-4BEC-CA5289C86644}"/>
              </a:ext>
            </a:extLst>
          </p:cNvPr>
          <p:cNvGrpSpPr/>
          <p:nvPr/>
        </p:nvGrpSpPr>
        <p:grpSpPr>
          <a:xfrm>
            <a:off x="4522602" y="-673099"/>
            <a:ext cx="2661434" cy="2438166"/>
            <a:chOff x="0" y="-207044"/>
            <a:chExt cx="953798" cy="873783"/>
          </a:xfrm>
        </p:grpSpPr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A7574B59-C389-19A9-AE26-175E72249956}"/>
                </a:ext>
              </a:extLst>
            </p:cNvPr>
            <p:cNvSpPr/>
            <p:nvPr/>
          </p:nvSpPr>
          <p:spPr>
            <a:xfrm>
              <a:off x="0" y="113664"/>
              <a:ext cx="953798" cy="389308"/>
            </a:xfrm>
            <a:custGeom>
              <a:avLst/>
              <a:gdLst/>
              <a:ahLst/>
              <a:cxnLst/>
              <a:rect l="l" t="t" r="r" b="b"/>
              <a:pathLst>
                <a:path w="953798" h="769008">
                  <a:moveTo>
                    <a:pt x="0" y="0"/>
                  </a:moveTo>
                  <a:lnTo>
                    <a:pt x="953798" y="0"/>
                  </a:lnTo>
                  <a:lnTo>
                    <a:pt x="953798" y="769008"/>
                  </a:lnTo>
                  <a:lnTo>
                    <a:pt x="0" y="769008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TextBox 9">
              <a:extLst>
                <a:ext uri="{FF2B5EF4-FFF2-40B4-BE49-F238E27FC236}">
                  <a16:creationId xmlns:a16="http://schemas.microsoft.com/office/drawing/2014/main" id="{188ADFB6-7B9C-EE7B-E6A4-C2C96683016E}"/>
                </a:ext>
              </a:extLst>
            </p:cNvPr>
            <p:cNvSpPr txBox="1"/>
            <p:nvPr/>
          </p:nvSpPr>
          <p:spPr>
            <a:xfrm>
              <a:off x="81925" y="-207044"/>
              <a:ext cx="798267" cy="87378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8119"/>
                </a:lnSpc>
              </a:pPr>
              <a:r>
                <a:rPr lang="en-US" sz="5799" dirty="0">
                  <a:solidFill>
                    <a:srgbClr val="FFFFFF"/>
                  </a:solidFill>
                  <a:latin typeface="League Spartan"/>
                  <a:ea typeface="League Spartan"/>
                  <a:cs typeface="League Spartan"/>
                  <a:sym typeface="League Spartan"/>
                </a:rPr>
                <a:t>2025</a:t>
              </a:r>
            </a:p>
          </p:txBody>
        </p:sp>
      </p:grpSp>
      <p:pic>
        <p:nvPicPr>
          <p:cNvPr id="12" name="Picture 11" descr="A red rooster and blue text&#10;&#10;Description automatically generated">
            <a:extLst>
              <a:ext uri="{FF2B5EF4-FFF2-40B4-BE49-F238E27FC236}">
                <a16:creationId xmlns:a16="http://schemas.microsoft.com/office/drawing/2014/main" id="{81B9F9A5-0930-9C5D-8FF0-E91717DE797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8138" y="4806218"/>
            <a:ext cx="423209" cy="424264"/>
          </a:xfrm>
          <a:prstGeom prst="rect">
            <a:avLst/>
          </a:prstGeom>
        </p:spPr>
      </p:pic>
      <p:pic>
        <p:nvPicPr>
          <p:cNvPr id="24" name="Picture 23" descr="An orange cartoon character with black text&#10;&#10;Description automatically generated">
            <a:extLst>
              <a:ext uri="{FF2B5EF4-FFF2-40B4-BE49-F238E27FC236}">
                <a16:creationId xmlns:a16="http://schemas.microsoft.com/office/drawing/2014/main" id="{28B3A486-E69D-A305-4321-F335EA207F6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8608" y="2863317"/>
            <a:ext cx="762272" cy="381136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B96BC9BB-C9CD-3886-E0DE-2F540E171DE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83545" y="1003300"/>
            <a:ext cx="1469263" cy="597460"/>
          </a:xfrm>
          <a:prstGeom prst="rect">
            <a:avLst/>
          </a:prstGeom>
        </p:spPr>
      </p:pic>
      <p:pic>
        <p:nvPicPr>
          <p:cNvPr id="13" name="Picture 12" descr="A logo with wings and text&#10;&#10;Description automatically generated">
            <a:extLst>
              <a:ext uri="{FF2B5EF4-FFF2-40B4-BE49-F238E27FC236}">
                <a16:creationId xmlns:a16="http://schemas.microsoft.com/office/drawing/2014/main" id="{88606B38-C20D-742B-6D74-0C880B24C562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3260" y="3357965"/>
            <a:ext cx="419401" cy="419401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3B79A9C9-D6BF-B52E-03D2-9C33B915875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432689" y="4348548"/>
            <a:ext cx="414109" cy="419401"/>
          </a:xfrm>
          <a:prstGeom prst="rect">
            <a:avLst/>
          </a:prstGeom>
        </p:spPr>
      </p:pic>
      <p:pic>
        <p:nvPicPr>
          <p:cNvPr id="15" name="Picture 14" descr="A logo of a person running&#10;&#10;Description automatically generated">
            <a:extLst>
              <a:ext uri="{FF2B5EF4-FFF2-40B4-BE49-F238E27FC236}">
                <a16:creationId xmlns:a16="http://schemas.microsoft.com/office/drawing/2014/main" id="{BEF2962D-5AA7-B04C-26F2-2FD88A099B5A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8946" y="3890878"/>
            <a:ext cx="368030" cy="358966"/>
          </a:xfrm>
          <a:prstGeom prst="rect">
            <a:avLst/>
          </a:prstGeom>
        </p:spPr>
      </p:pic>
      <p:pic>
        <p:nvPicPr>
          <p:cNvPr id="16" name="Picture 15" descr="A blue oval with a couple of people running&#10;&#10;Description automatically generated">
            <a:extLst>
              <a:ext uri="{FF2B5EF4-FFF2-40B4-BE49-F238E27FC236}">
                <a16:creationId xmlns:a16="http://schemas.microsoft.com/office/drawing/2014/main" id="{F328ED21-E8AE-AB1C-719D-778EE158F1CB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954" y="5339131"/>
            <a:ext cx="412681" cy="412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55555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B0D6C7E-F60F-5350-39F5-9C285C9E58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B2A44B41-89CF-CF9B-E21E-D6724429B4F3}"/>
              </a:ext>
            </a:extLst>
          </p:cNvPr>
          <p:cNvSpPr/>
          <p:nvPr/>
        </p:nvSpPr>
        <p:spPr>
          <a:xfrm>
            <a:off x="120650" y="23682"/>
            <a:ext cx="4752495" cy="1713403"/>
          </a:xfrm>
          <a:custGeom>
            <a:avLst/>
            <a:gdLst/>
            <a:ahLst/>
            <a:cxnLst/>
            <a:rect l="l" t="t" r="r" b="b"/>
            <a:pathLst>
              <a:path w="5590695" h="2246392">
                <a:moveTo>
                  <a:pt x="0" y="0"/>
                </a:moveTo>
                <a:lnTo>
                  <a:pt x="5590695" y="0"/>
                </a:lnTo>
                <a:lnTo>
                  <a:pt x="5590695" y="2246393"/>
                </a:lnTo>
                <a:lnTo>
                  <a:pt x="0" y="224639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226" r="-226"/>
            </a:stretch>
          </a:blipFill>
        </p:spPr>
        <p:txBody>
          <a:bodyPr/>
          <a:lstStyle/>
          <a:p>
            <a:endParaRPr lang="en-GB"/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FBFC6516-C08A-FE98-DF75-3713FA50BF3B}"/>
              </a:ext>
            </a:extLst>
          </p:cNvPr>
          <p:cNvGrpSpPr/>
          <p:nvPr/>
        </p:nvGrpSpPr>
        <p:grpSpPr>
          <a:xfrm>
            <a:off x="603691" y="1612900"/>
            <a:ext cx="6373580" cy="670710"/>
            <a:chOff x="-8767" y="-34539"/>
            <a:chExt cx="2284147" cy="240367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F46717A1-B5CE-FECE-246C-7AFDC919D83D}"/>
                </a:ext>
              </a:extLst>
            </p:cNvPr>
            <p:cNvSpPr/>
            <p:nvPr/>
          </p:nvSpPr>
          <p:spPr>
            <a:xfrm>
              <a:off x="0" y="0"/>
              <a:ext cx="2275380" cy="192742"/>
            </a:xfrm>
            <a:custGeom>
              <a:avLst/>
              <a:gdLst/>
              <a:ahLst/>
              <a:cxnLst/>
              <a:rect l="l" t="t" r="r" b="b"/>
              <a:pathLst>
                <a:path w="2275380" h="192742">
                  <a:moveTo>
                    <a:pt x="0" y="0"/>
                  </a:moveTo>
                  <a:lnTo>
                    <a:pt x="2275380" y="0"/>
                  </a:lnTo>
                  <a:lnTo>
                    <a:pt x="2275380" y="192742"/>
                  </a:lnTo>
                  <a:lnTo>
                    <a:pt x="0" y="192742"/>
                  </a:lnTo>
                  <a:close/>
                </a:path>
              </a:pathLst>
            </a:custGeom>
            <a:solidFill>
              <a:schemeClr val="bg1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BF64A560-F3D0-0973-1E53-BC573ED66D07}"/>
                </a:ext>
              </a:extLst>
            </p:cNvPr>
            <p:cNvSpPr txBox="1"/>
            <p:nvPr/>
          </p:nvSpPr>
          <p:spPr>
            <a:xfrm>
              <a:off x="-8767" y="-34539"/>
              <a:ext cx="2275380" cy="24036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/>
              <a:r>
                <a:rPr lang="en-US" sz="1600" b="1" dirty="0">
                  <a:solidFill>
                    <a:srgbClr val="000000"/>
                  </a:solidFill>
                  <a:latin typeface="Arial" panose="020B0604020202020204" pitchFamily="34" charset="0"/>
                  <a:ea typeface="League Spartan"/>
                  <a:cs typeface="Arial" panose="020B0604020202020204" pitchFamily="34" charset="0"/>
                  <a:sym typeface="League Spartan"/>
                </a:rPr>
                <a:t>SENIOR LEAGUE AFTER ROUND 7  </a:t>
              </a:r>
            </a:p>
            <a:p>
              <a:pPr algn="ctr"/>
              <a:r>
                <a:rPr lang="en-US" sz="1600" b="1" dirty="0">
                  <a:solidFill>
                    <a:srgbClr val="0070C0"/>
                  </a:solidFill>
                  <a:latin typeface="Arial" panose="020B0604020202020204" pitchFamily="34" charset="0"/>
                  <a:ea typeface="League Spartan"/>
                  <a:cs typeface="Arial" panose="020B0604020202020204" pitchFamily="34" charset="0"/>
                  <a:sym typeface="League Spartan"/>
                </a:rPr>
                <a:t>Masters Men 35</a:t>
              </a:r>
            </a:p>
          </p:txBody>
        </p:sp>
      </p:grp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504EF95C-5909-70BB-FBEB-F3645FF05D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9250527"/>
              </p:ext>
            </p:extLst>
          </p:nvPr>
        </p:nvGraphicFramePr>
        <p:xfrm>
          <a:off x="628153" y="2339140"/>
          <a:ext cx="6349118" cy="5397480"/>
        </p:xfrm>
        <a:graphic>
          <a:graphicData uri="http://schemas.openxmlformats.org/drawingml/2006/table">
            <a:tbl>
              <a:tblPr/>
              <a:tblGrid>
                <a:gridCol w="11688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3489520054"/>
                    </a:ext>
                  </a:extLst>
                </a:gridCol>
                <a:gridCol w="22194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4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400" b="1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POSITION</a:t>
                      </a:r>
                      <a:endParaRPr 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CLUB</a:t>
                      </a:r>
                      <a:endParaRPr 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US" sz="1400" b="1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POINTS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200" dirty="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1</a:t>
                      </a:r>
                      <a:endParaRPr 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Pakuranga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50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20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2</a:t>
                      </a:r>
                      <a:endParaRPr lang="en-US" sz="110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Owairaka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42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200" dirty="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3</a:t>
                      </a:r>
                      <a:endParaRPr 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Night Nijas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41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2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4</a:t>
                      </a:r>
                      <a:endParaRPr 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ACA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17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2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5</a:t>
                      </a:r>
                      <a:endParaRPr 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University of Auckland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200" dirty="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6</a:t>
                      </a:r>
                      <a:endParaRPr 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Lynndale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7</a:t>
                      </a:r>
                      <a:endParaRPr 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TTT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79"/>
                        </a:lnSpc>
                        <a:defRPr/>
                      </a:pPr>
                      <a:endParaRPr lang="en-US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0372720"/>
                  </a:ext>
                </a:extLst>
              </a:tr>
            </a:tbl>
          </a:graphicData>
        </a:graphic>
      </p:graphicFrame>
      <p:grpSp>
        <p:nvGrpSpPr>
          <p:cNvPr id="7" name="Group 7">
            <a:extLst>
              <a:ext uri="{FF2B5EF4-FFF2-40B4-BE49-F238E27FC236}">
                <a16:creationId xmlns:a16="http://schemas.microsoft.com/office/drawing/2014/main" id="{B63D1E16-1338-0EED-A234-3C8BD5FB2C77}"/>
              </a:ext>
            </a:extLst>
          </p:cNvPr>
          <p:cNvGrpSpPr/>
          <p:nvPr/>
        </p:nvGrpSpPr>
        <p:grpSpPr>
          <a:xfrm>
            <a:off x="4522602" y="-673099"/>
            <a:ext cx="2661434" cy="2438166"/>
            <a:chOff x="0" y="-207044"/>
            <a:chExt cx="953798" cy="873783"/>
          </a:xfrm>
        </p:grpSpPr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1776FE69-F6EF-FB77-242D-558BC047238D}"/>
                </a:ext>
              </a:extLst>
            </p:cNvPr>
            <p:cNvSpPr/>
            <p:nvPr/>
          </p:nvSpPr>
          <p:spPr>
            <a:xfrm>
              <a:off x="0" y="113664"/>
              <a:ext cx="953798" cy="389308"/>
            </a:xfrm>
            <a:custGeom>
              <a:avLst/>
              <a:gdLst/>
              <a:ahLst/>
              <a:cxnLst/>
              <a:rect l="l" t="t" r="r" b="b"/>
              <a:pathLst>
                <a:path w="953798" h="769008">
                  <a:moveTo>
                    <a:pt x="0" y="0"/>
                  </a:moveTo>
                  <a:lnTo>
                    <a:pt x="953798" y="0"/>
                  </a:lnTo>
                  <a:lnTo>
                    <a:pt x="953798" y="769008"/>
                  </a:lnTo>
                  <a:lnTo>
                    <a:pt x="0" y="769008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TextBox 9">
              <a:extLst>
                <a:ext uri="{FF2B5EF4-FFF2-40B4-BE49-F238E27FC236}">
                  <a16:creationId xmlns:a16="http://schemas.microsoft.com/office/drawing/2014/main" id="{533DBAA2-29E0-7A19-1836-556F8B1CC2E8}"/>
                </a:ext>
              </a:extLst>
            </p:cNvPr>
            <p:cNvSpPr txBox="1"/>
            <p:nvPr/>
          </p:nvSpPr>
          <p:spPr>
            <a:xfrm>
              <a:off x="81925" y="-207044"/>
              <a:ext cx="798267" cy="87378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8119"/>
                </a:lnSpc>
              </a:pPr>
              <a:r>
                <a:rPr lang="en-US" sz="5799" dirty="0">
                  <a:solidFill>
                    <a:srgbClr val="FFFFFF"/>
                  </a:solidFill>
                  <a:latin typeface="League Spartan"/>
                  <a:ea typeface="League Spartan"/>
                  <a:cs typeface="League Spartan"/>
                  <a:sym typeface="League Spartan"/>
                </a:rPr>
                <a:t>2025</a:t>
              </a:r>
            </a:p>
          </p:txBody>
        </p:sp>
      </p:grpSp>
      <p:pic>
        <p:nvPicPr>
          <p:cNvPr id="12" name="Picture 11" descr="A red rooster and blue text&#10;&#10;Description automatically generated">
            <a:extLst>
              <a:ext uri="{FF2B5EF4-FFF2-40B4-BE49-F238E27FC236}">
                <a16:creationId xmlns:a16="http://schemas.microsoft.com/office/drawing/2014/main" id="{1B868F28-E5E6-07A6-80C5-49F5B476591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0650" y="3361163"/>
            <a:ext cx="423209" cy="424264"/>
          </a:xfrm>
          <a:prstGeom prst="rect">
            <a:avLst/>
          </a:prstGeom>
        </p:spPr>
      </p:pic>
      <p:pic>
        <p:nvPicPr>
          <p:cNvPr id="24" name="Picture 23" descr="An orange cartoon character with black text&#10;&#10;Description automatically generated">
            <a:extLst>
              <a:ext uri="{FF2B5EF4-FFF2-40B4-BE49-F238E27FC236}">
                <a16:creationId xmlns:a16="http://schemas.microsoft.com/office/drawing/2014/main" id="{A50B5783-C692-FF54-F9D6-9237CFC0AE9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3869" y="3879605"/>
            <a:ext cx="762272" cy="381136"/>
          </a:xfrm>
          <a:prstGeom prst="rect">
            <a:avLst/>
          </a:prstGeom>
        </p:spPr>
      </p:pic>
      <p:pic>
        <p:nvPicPr>
          <p:cNvPr id="26" name="Picture 25" descr="A group of people doing sports&#10;&#10;Description automatically generated with medium confidence">
            <a:extLst>
              <a:ext uri="{FF2B5EF4-FFF2-40B4-BE49-F238E27FC236}">
                <a16:creationId xmlns:a16="http://schemas.microsoft.com/office/drawing/2014/main" id="{D40C5311-B785-9877-020F-21C47BFFBF00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6704" y="2876229"/>
            <a:ext cx="743103" cy="362813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BC02FBF2-0D9F-DA18-15CE-FB8725EF414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83545" y="1003300"/>
            <a:ext cx="1469263" cy="597460"/>
          </a:xfrm>
          <a:prstGeom prst="rect">
            <a:avLst/>
          </a:prstGeom>
        </p:spPr>
      </p:pic>
      <p:pic>
        <p:nvPicPr>
          <p:cNvPr id="10" name="Picture 9" descr="A blue background with white text&#10;&#10;Description automatically generated">
            <a:extLst>
              <a:ext uri="{FF2B5EF4-FFF2-40B4-BE49-F238E27FC236}">
                <a16:creationId xmlns:a16="http://schemas.microsoft.com/office/drawing/2014/main" id="{EC3F00D0-C9A5-A2A1-3E1B-3BCA5CF57F0D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0553" y="4358586"/>
            <a:ext cx="454549" cy="392319"/>
          </a:xfrm>
          <a:prstGeom prst="rect">
            <a:avLst/>
          </a:prstGeom>
        </p:spPr>
      </p:pic>
      <p:pic>
        <p:nvPicPr>
          <p:cNvPr id="11" name="Picture 10" descr="A blue and white logo&#10;&#10;Description automatically generated">
            <a:extLst>
              <a:ext uri="{FF2B5EF4-FFF2-40B4-BE49-F238E27FC236}">
                <a16:creationId xmlns:a16="http://schemas.microsoft.com/office/drawing/2014/main" id="{6CDFBF75-1130-661B-96ED-D273BDBAEB75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3551" y="4890259"/>
            <a:ext cx="788551" cy="260002"/>
          </a:xfrm>
          <a:prstGeom prst="rect">
            <a:avLst/>
          </a:prstGeom>
        </p:spPr>
      </p:pic>
      <p:pic>
        <p:nvPicPr>
          <p:cNvPr id="13" name="Picture 12" descr="A logo with wings and text&#10;&#10;Description automatically generated">
            <a:extLst>
              <a:ext uri="{FF2B5EF4-FFF2-40B4-BE49-F238E27FC236}">
                <a16:creationId xmlns:a16="http://schemas.microsoft.com/office/drawing/2014/main" id="{C14B56AD-36D4-CCB4-A8D6-5E24E08142E6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6831" y="5317822"/>
            <a:ext cx="419401" cy="419401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F41E254-1C32-63AC-8C84-A90EF2C5F2B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123595" y="5819920"/>
            <a:ext cx="414109" cy="419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21837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8299855-5F63-3BE3-B4DD-0344753340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39B15B63-4C5F-3B4E-DC7C-B5904F886FA9}"/>
              </a:ext>
            </a:extLst>
          </p:cNvPr>
          <p:cNvSpPr/>
          <p:nvPr/>
        </p:nvSpPr>
        <p:spPr>
          <a:xfrm>
            <a:off x="120650" y="23682"/>
            <a:ext cx="4752495" cy="1713403"/>
          </a:xfrm>
          <a:custGeom>
            <a:avLst/>
            <a:gdLst/>
            <a:ahLst/>
            <a:cxnLst/>
            <a:rect l="l" t="t" r="r" b="b"/>
            <a:pathLst>
              <a:path w="5590695" h="2246392">
                <a:moveTo>
                  <a:pt x="0" y="0"/>
                </a:moveTo>
                <a:lnTo>
                  <a:pt x="5590695" y="0"/>
                </a:lnTo>
                <a:lnTo>
                  <a:pt x="5590695" y="2246393"/>
                </a:lnTo>
                <a:lnTo>
                  <a:pt x="0" y="224639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226" r="-226"/>
            </a:stretch>
          </a:blipFill>
        </p:spPr>
        <p:txBody>
          <a:bodyPr/>
          <a:lstStyle/>
          <a:p>
            <a:endParaRPr lang="en-GB"/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3BFD3BAE-B01D-2BB8-D795-BBC7F75A9D0B}"/>
              </a:ext>
            </a:extLst>
          </p:cNvPr>
          <p:cNvGrpSpPr/>
          <p:nvPr/>
        </p:nvGrpSpPr>
        <p:grpSpPr>
          <a:xfrm>
            <a:off x="603691" y="1612900"/>
            <a:ext cx="6373580" cy="670710"/>
            <a:chOff x="-8767" y="-34539"/>
            <a:chExt cx="2284147" cy="240367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DEAC68B2-B95E-2B52-6045-93757C7E6FB1}"/>
                </a:ext>
              </a:extLst>
            </p:cNvPr>
            <p:cNvSpPr/>
            <p:nvPr/>
          </p:nvSpPr>
          <p:spPr>
            <a:xfrm>
              <a:off x="0" y="0"/>
              <a:ext cx="2275380" cy="192742"/>
            </a:xfrm>
            <a:custGeom>
              <a:avLst/>
              <a:gdLst/>
              <a:ahLst/>
              <a:cxnLst/>
              <a:rect l="l" t="t" r="r" b="b"/>
              <a:pathLst>
                <a:path w="2275380" h="192742">
                  <a:moveTo>
                    <a:pt x="0" y="0"/>
                  </a:moveTo>
                  <a:lnTo>
                    <a:pt x="2275380" y="0"/>
                  </a:lnTo>
                  <a:lnTo>
                    <a:pt x="2275380" y="192742"/>
                  </a:lnTo>
                  <a:lnTo>
                    <a:pt x="0" y="192742"/>
                  </a:lnTo>
                  <a:close/>
                </a:path>
              </a:pathLst>
            </a:custGeom>
            <a:solidFill>
              <a:schemeClr val="bg1"/>
            </a:solidFill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8A8DC72E-7C22-69C6-E012-E0280FA2F6A3}"/>
                </a:ext>
              </a:extLst>
            </p:cNvPr>
            <p:cNvSpPr txBox="1"/>
            <p:nvPr/>
          </p:nvSpPr>
          <p:spPr>
            <a:xfrm>
              <a:off x="-8767" y="-34539"/>
              <a:ext cx="2275380" cy="24036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/>
              <a:r>
                <a:rPr lang="en-US" sz="1600" b="1" dirty="0">
                  <a:solidFill>
                    <a:srgbClr val="000000"/>
                  </a:solidFill>
                  <a:latin typeface="Arial" panose="020B0604020202020204" pitchFamily="34" charset="0"/>
                  <a:ea typeface="League Spartan"/>
                  <a:cs typeface="Arial" panose="020B0604020202020204" pitchFamily="34" charset="0"/>
                  <a:sym typeface="League Spartan"/>
                </a:rPr>
                <a:t>SENIOR LEAGUE AFTER ROUND 7</a:t>
              </a:r>
            </a:p>
            <a:p>
              <a:pPr algn="ctr"/>
              <a:r>
                <a:rPr lang="en-US" sz="1600" b="1" dirty="0">
                  <a:solidFill>
                    <a:srgbClr val="0070C0"/>
                  </a:solidFill>
                  <a:latin typeface="Arial" panose="020B0604020202020204" pitchFamily="34" charset="0"/>
                  <a:ea typeface="League Spartan"/>
                  <a:cs typeface="Arial" panose="020B0604020202020204" pitchFamily="34" charset="0"/>
                  <a:sym typeface="League Spartan"/>
                </a:rPr>
                <a:t>Masters Men 50</a:t>
              </a:r>
            </a:p>
          </p:txBody>
        </p:sp>
      </p:grp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1740B13A-C9A0-8D30-1A5A-1A124288E3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648220"/>
              </p:ext>
            </p:extLst>
          </p:nvPr>
        </p:nvGraphicFramePr>
        <p:xfrm>
          <a:off x="628153" y="2339140"/>
          <a:ext cx="6349118" cy="3925440"/>
        </p:xfrm>
        <a:graphic>
          <a:graphicData uri="http://schemas.openxmlformats.org/drawingml/2006/table">
            <a:tbl>
              <a:tblPr/>
              <a:tblGrid>
                <a:gridCol w="11688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3489520054"/>
                    </a:ext>
                  </a:extLst>
                </a:gridCol>
                <a:gridCol w="22194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4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400" b="1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POSITION</a:t>
                      </a:r>
                      <a:endParaRPr 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CLUB</a:t>
                      </a:r>
                      <a:endParaRPr 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US" sz="1400" b="1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POINTS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200" dirty="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1</a:t>
                      </a:r>
                      <a:endParaRPr 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Night Ninjas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46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200" dirty="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2</a:t>
                      </a:r>
                      <a:endParaRPr 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Lynndale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27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200" dirty="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3</a:t>
                      </a:r>
                      <a:endParaRPr 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Owairaka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16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200" dirty="0">
                          <a:solidFill>
                            <a:sysClr val="windowText" lastClr="000000"/>
                          </a:solidFill>
                          <a:latin typeface="League Spartan" panose="020B0604020202020204" charset="0"/>
                        </a:rPr>
                        <a:t>4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The Y Marathon Club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200" dirty="0">
                        <a:solidFill>
                          <a:sysClr val="windowText" lastClr="000000"/>
                        </a:solidFill>
                        <a:latin typeface="League Spartan" panose="020B0604020202020204" charset="0"/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7" name="Group 7">
            <a:extLst>
              <a:ext uri="{FF2B5EF4-FFF2-40B4-BE49-F238E27FC236}">
                <a16:creationId xmlns:a16="http://schemas.microsoft.com/office/drawing/2014/main" id="{2E9AE2CF-16D5-2B68-792A-4B7BA10B2796}"/>
              </a:ext>
            </a:extLst>
          </p:cNvPr>
          <p:cNvGrpSpPr/>
          <p:nvPr/>
        </p:nvGrpSpPr>
        <p:grpSpPr>
          <a:xfrm>
            <a:off x="4522602" y="-673099"/>
            <a:ext cx="2661434" cy="2438166"/>
            <a:chOff x="0" y="-207044"/>
            <a:chExt cx="953798" cy="873783"/>
          </a:xfrm>
        </p:grpSpPr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36D966CE-0CC4-C2F1-37FE-AB6D2DE34386}"/>
                </a:ext>
              </a:extLst>
            </p:cNvPr>
            <p:cNvSpPr/>
            <p:nvPr/>
          </p:nvSpPr>
          <p:spPr>
            <a:xfrm>
              <a:off x="0" y="113664"/>
              <a:ext cx="953798" cy="389308"/>
            </a:xfrm>
            <a:custGeom>
              <a:avLst/>
              <a:gdLst/>
              <a:ahLst/>
              <a:cxnLst/>
              <a:rect l="l" t="t" r="r" b="b"/>
              <a:pathLst>
                <a:path w="953798" h="769008">
                  <a:moveTo>
                    <a:pt x="0" y="0"/>
                  </a:moveTo>
                  <a:lnTo>
                    <a:pt x="953798" y="0"/>
                  </a:lnTo>
                  <a:lnTo>
                    <a:pt x="953798" y="769008"/>
                  </a:lnTo>
                  <a:lnTo>
                    <a:pt x="0" y="769008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TextBox 9">
              <a:extLst>
                <a:ext uri="{FF2B5EF4-FFF2-40B4-BE49-F238E27FC236}">
                  <a16:creationId xmlns:a16="http://schemas.microsoft.com/office/drawing/2014/main" id="{40175CB2-E1B8-C4A6-E2DD-24021DC8D0A0}"/>
                </a:ext>
              </a:extLst>
            </p:cNvPr>
            <p:cNvSpPr txBox="1"/>
            <p:nvPr/>
          </p:nvSpPr>
          <p:spPr>
            <a:xfrm>
              <a:off x="81925" y="-207044"/>
              <a:ext cx="798267" cy="87378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8119"/>
                </a:lnSpc>
              </a:pPr>
              <a:r>
                <a:rPr lang="en-US" sz="5799" dirty="0">
                  <a:solidFill>
                    <a:srgbClr val="FFFFFF"/>
                  </a:solidFill>
                  <a:latin typeface="League Spartan"/>
                  <a:ea typeface="League Spartan"/>
                  <a:cs typeface="League Spartan"/>
                  <a:sym typeface="League Spartan"/>
                </a:rPr>
                <a:t>2025</a:t>
              </a:r>
            </a:p>
          </p:txBody>
        </p:sp>
      </p:grpSp>
      <p:pic>
        <p:nvPicPr>
          <p:cNvPr id="12" name="Picture 11" descr="A red rooster and blue text&#10;&#10;Description automatically generated">
            <a:extLst>
              <a:ext uri="{FF2B5EF4-FFF2-40B4-BE49-F238E27FC236}">
                <a16:creationId xmlns:a16="http://schemas.microsoft.com/office/drawing/2014/main" id="{7FECFFE8-1257-9E42-9FA8-CCA0C4B4414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5142" y="3828534"/>
            <a:ext cx="423209" cy="424264"/>
          </a:xfrm>
          <a:prstGeom prst="rect">
            <a:avLst/>
          </a:prstGeom>
        </p:spPr>
      </p:pic>
      <p:pic>
        <p:nvPicPr>
          <p:cNvPr id="24" name="Picture 23" descr="An orange cartoon character with black text&#10;&#10;Description automatically generated">
            <a:extLst>
              <a:ext uri="{FF2B5EF4-FFF2-40B4-BE49-F238E27FC236}">
                <a16:creationId xmlns:a16="http://schemas.microsoft.com/office/drawing/2014/main" id="{785CF99E-8767-DAFD-66B7-F04D584BA9F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4396" y="2893269"/>
            <a:ext cx="762272" cy="381136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657CD371-0584-145E-E4C7-1B034A1C50C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83545" y="1003300"/>
            <a:ext cx="1469263" cy="597460"/>
          </a:xfrm>
          <a:prstGeom prst="rect">
            <a:avLst/>
          </a:prstGeom>
        </p:spPr>
      </p:pic>
      <p:pic>
        <p:nvPicPr>
          <p:cNvPr id="13" name="Picture 12" descr="A logo with wings and text&#10;&#10;Description automatically generated">
            <a:extLst>
              <a:ext uri="{FF2B5EF4-FFF2-40B4-BE49-F238E27FC236}">
                <a16:creationId xmlns:a16="http://schemas.microsoft.com/office/drawing/2014/main" id="{7EA122FB-7CD3-9612-8031-1D7029E3B602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5142" y="3376601"/>
            <a:ext cx="419401" cy="419401"/>
          </a:xfrm>
          <a:prstGeom prst="rect">
            <a:avLst/>
          </a:prstGeom>
        </p:spPr>
      </p:pic>
      <p:pic>
        <p:nvPicPr>
          <p:cNvPr id="10" name="Picture 9" descr="A logo of a person running&#10;&#10;Description automatically generated">
            <a:extLst>
              <a:ext uri="{FF2B5EF4-FFF2-40B4-BE49-F238E27FC236}">
                <a16:creationId xmlns:a16="http://schemas.microsoft.com/office/drawing/2014/main" id="{C95468F7-ECB2-B119-F729-E9E8705D59BB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3928" y="4407845"/>
            <a:ext cx="368030" cy="358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04135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B7B7EAA-CF14-D877-FF5F-F2C85444B8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1887090E-8165-4B62-6713-BE93BBAAC92A}"/>
              </a:ext>
            </a:extLst>
          </p:cNvPr>
          <p:cNvSpPr/>
          <p:nvPr/>
        </p:nvSpPr>
        <p:spPr>
          <a:xfrm>
            <a:off x="120650" y="23682"/>
            <a:ext cx="4752495" cy="1713403"/>
          </a:xfrm>
          <a:custGeom>
            <a:avLst/>
            <a:gdLst/>
            <a:ahLst/>
            <a:cxnLst/>
            <a:rect l="l" t="t" r="r" b="b"/>
            <a:pathLst>
              <a:path w="5590695" h="2246392">
                <a:moveTo>
                  <a:pt x="0" y="0"/>
                </a:moveTo>
                <a:lnTo>
                  <a:pt x="5590695" y="0"/>
                </a:lnTo>
                <a:lnTo>
                  <a:pt x="5590695" y="2246393"/>
                </a:lnTo>
                <a:lnTo>
                  <a:pt x="0" y="224639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226" r="-226"/>
            </a:stretch>
          </a:blipFill>
        </p:spPr>
        <p:txBody>
          <a:bodyPr/>
          <a:lstStyle/>
          <a:p>
            <a:endParaRPr lang="en-GB"/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8F412662-B099-C1BA-F6ED-43013D2CB0A7}"/>
              </a:ext>
            </a:extLst>
          </p:cNvPr>
          <p:cNvGrpSpPr/>
          <p:nvPr/>
        </p:nvGrpSpPr>
        <p:grpSpPr>
          <a:xfrm>
            <a:off x="603691" y="1612900"/>
            <a:ext cx="6373580" cy="670710"/>
            <a:chOff x="-8767" y="-34539"/>
            <a:chExt cx="2284147" cy="240367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21614E30-E6BF-590A-F76C-7DE15CA54247}"/>
                </a:ext>
              </a:extLst>
            </p:cNvPr>
            <p:cNvSpPr/>
            <p:nvPr/>
          </p:nvSpPr>
          <p:spPr>
            <a:xfrm>
              <a:off x="0" y="0"/>
              <a:ext cx="2275380" cy="192742"/>
            </a:xfrm>
            <a:custGeom>
              <a:avLst/>
              <a:gdLst/>
              <a:ahLst/>
              <a:cxnLst/>
              <a:rect l="l" t="t" r="r" b="b"/>
              <a:pathLst>
                <a:path w="2275380" h="192742">
                  <a:moveTo>
                    <a:pt x="0" y="0"/>
                  </a:moveTo>
                  <a:lnTo>
                    <a:pt x="2275380" y="0"/>
                  </a:lnTo>
                  <a:lnTo>
                    <a:pt x="2275380" y="192742"/>
                  </a:lnTo>
                  <a:lnTo>
                    <a:pt x="0" y="192742"/>
                  </a:lnTo>
                  <a:close/>
                </a:path>
              </a:pathLst>
            </a:custGeom>
            <a:solidFill>
              <a:schemeClr val="bg1"/>
            </a:solidFill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0C5F54CE-8C91-F234-84BD-28B04BD2B87D}"/>
                </a:ext>
              </a:extLst>
            </p:cNvPr>
            <p:cNvSpPr txBox="1"/>
            <p:nvPr/>
          </p:nvSpPr>
          <p:spPr>
            <a:xfrm>
              <a:off x="-8767" y="-34539"/>
              <a:ext cx="2275380" cy="24036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/>
              <a:r>
                <a:rPr lang="en-US" sz="1600" b="1" dirty="0">
                  <a:solidFill>
                    <a:srgbClr val="000000"/>
                  </a:solidFill>
                  <a:latin typeface="Arial" panose="020B0604020202020204" pitchFamily="34" charset="0"/>
                  <a:ea typeface="League Spartan"/>
                  <a:cs typeface="Arial" panose="020B0604020202020204" pitchFamily="34" charset="0"/>
                  <a:sym typeface="League Spartan"/>
                </a:rPr>
                <a:t>SENIOR LEAGUE AFTER ROUND 7  </a:t>
              </a:r>
            </a:p>
            <a:p>
              <a:pPr algn="ctr"/>
              <a:r>
                <a:rPr lang="en-US" sz="1600" b="1" dirty="0">
                  <a:solidFill>
                    <a:srgbClr val="FF0000"/>
                  </a:solidFill>
                  <a:latin typeface="Arial" panose="020B0604020202020204" pitchFamily="34" charset="0"/>
                  <a:ea typeface="League Spartan"/>
                  <a:cs typeface="Arial" panose="020B0604020202020204" pitchFamily="34" charset="0"/>
                  <a:sym typeface="League Spartan"/>
                </a:rPr>
                <a:t>Masters Women 60</a:t>
              </a:r>
            </a:p>
          </p:txBody>
        </p:sp>
      </p:grp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192F8B29-A3C9-1A91-CC3F-96337D6C93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571389"/>
              </p:ext>
            </p:extLst>
          </p:nvPr>
        </p:nvGraphicFramePr>
        <p:xfrm>
          <a:off x="628153" y="2339140"/>
          <a:ext cx="6349118" cy="3434760"/>
        </p:xfrm>
        <a:graphic>
          <a:graphicData uri="http://schemas.openxmlformats.org/drawingml/2006/table">
            <a:tbl>
              <a:tblPr/>
              <a:tblGrid>
                <a:gridCol w="11688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3489520054"/>
                    </a:ext>
                  </a:extLst>
                </a:gridCol>
                <a:gridCol w="22194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4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400" b="1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POSITION</a:t>
                      </a:r>
                      <a:endParaRPr 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CLUB</a:t>
                      </a:r>
                      <a:endParaRPr 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US" sz="1400" b="1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POINTS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200" dirty="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1</a:t>
                      </a:r>
                      <a:endParaRPr 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The Y Marathon Club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2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068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200" kern="1200" dirty="0">
                        <a:solidFill>
                          <a:sysClr val="windowText" lastClr="000000"/>
                        </a:solidFill>
                        <a:latin typeface="League Spart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pSp>
        <p:nvGrpSpPr>
          <p:cNvPr id="7" name="Group 7">
            <a:extLst>
              <a:ext uri="{FF2B5EF4-FFF2-40B4-BE49-F238E27FC236}">
                <a16:creationId xmlns:a16="http://schemas.microsoft.com/office/drawing/2014/main" id="{5F76CB4E-3D82-301D-D3ED-4BEFCF670426}"/>
              </a:ext>
            </a:extLst>
          </p:cNvPr>
          <p:cNvGrpSpPr/>
          <p:nvPr/>
        </p:nvGrpSpPr>
        <p:grpSpPr>
          <a:xfrm>
            <a:off x="4522602" y="-673099"/>
            <a:ext cx="2661434" cy="2438166"/>
            <a:chOff x="0" y="-207044"/>
            <a:chExt cx="953798" cy="873783"/>
          </a:xfrm>
        </p:grpSpPr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4337A97F-AF4C-43B9-1019-AC81A67CD7E4}"/>
                </a:ext>
              </a:extLst>
            </p:cNvPr>
            <p:cNvSpPr/>
            <p:nvPr/>
          </p:nvSpPr>
          <p:spPr>
            <a:xfrm>
              <a:off x="0" y="113664"/>
              <a:ext cx="953798" cy="389308"/>
            </a:xfrm>
            <a:custGeom>
              <a:avLst/>
              <a:gdLst/>
              <a:ahLst/>
              <a:cxnLst/>
              <a:rect l="l" t="t" r="r" b="b"/>
              <a:pathLst>
                <a:path w="953798" h="769008">
                  <a:moveTo>
                    <a:pt x="0" y="0"/>
                  </a:moveTo>
                  <a:lnTo>
                    <a:pt x="953798" y="0"/>
                  </a:lnTo>
                  <a:lnTo>
                    <a:pt x="953798" y="769008"/>
                  </a:lnTo>
                  <a:lnTo>
                    <a:pt x="0" y="769008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TextBox 9">
              <a:extLst>
                <a:ext uri="{FF2B5EF4-FFF2-40B4-BE49-F238E27FC236}">
                  <a16:creationId xmlns:a16="http://schemas.microsoft.com/office/drawing/2014/main" id="{139B2F18-9FEF-26D3-2159-1EAA630A54E9}"/>
                </a:ext>
              </a:extLst>
            </p:cNvPr>
            <p:cNvSpPr txBox="1"/>
            <p:nvPr/>
          </p:nvSpPr>
          <p:spPr>
            <a:xfrm>
              <a:off x="81925" y="-207044"/>
              <a:ext cx="798267" cy="87378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8119"/>
                </a:lnSpc>
              </a:pPr>
              <a:r>
                <a:rPr lang="en-US" sz="5799" dirty="0">
                  <a:solidFill>
                    <a:srgbClr val="FFFFFF"/>
                  </a:solidFill>
                  <a:latin typeface="League Spartan"/>
                  <a:ea typeface="League Spartan"/>
                  <a:cs typeface="League Spartan"/>
                  <a:sym typeface="League Spartan"/>
                </a:rPr>
                <a:t>2025</a:t>
              </a:r>
            </a:p>
          </p:txBody>
        </p:sp>
      </p:grpSp>
      <p:pic>
        <p:nvPicPr>
          <p:cNvPr id="40" name="Picture 39">
            <a:extLst>
              <a:ext uri="{FF2B5EF4-FFF2-40B4-BE49-F238E27FC236}">
                <a16:creationId xmlns:a16="http://schemas.microsoft.com/office/drawing/2014/main" id="{D1E1AF24-1C36-5407-1521-0D11CBCA155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83545" y="1003300"/>
            <a:ext cx="1469263" cy="597460"/>
          </a:xfrm>
          <a:prstGeom prst="rect">
            <a:avLst/>
          </a:prstGeom>
        </p:spPr>
      </p:pic>
      <p:pic>
        <p:nvPicPr>
          <p:cNvPr id="15" name="Picture 14" descr="A logo of a person running&#10;&#10;Description automatically generated">
            <a:extLst>
              <a:ext uri="{FF2B5EF4-FFF2-40B4-BE49-F238E27FC236}">
                <a16:creationId xmlns:a16="http://schemas.microsoft.com/office/drawing/2014/main" id="{A39BBDE3-CE5D-A621-A849-96479EDA859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5457" y="2908300"/>
            <a:ext cx="282880" cy="275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74444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271</TotalTime>
  <Words>340</Words>
  <Application>Microsoft Office PowerPoint</Application>
  <PresentationFormat>Custom</PresentationFormat>
  <Paragraphs>237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Aptos</vt:lpstr>
      <vt:lpstr>League Spartan</vt:lpstr>
      <vt:lpstr>Calibri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Copy of 2025 Senior Winter League</dc:title>
  <dc:creator>Nick Moore</dc:creator>
  <cp:lastModifiedBy>Petro Geldenhuys</cp:lastModifiedBy>
  <cp:revision>7</cp:revision>
  <dcterms:created xsi:type="dcterms:W3CDTF">2006-08-16T00:00:00Z</dcterms:created>
  <dcterms:modified xsi:type="dcterms:W3CDTF">2025-08-26T00:33:33Z</dcterms:modified>
  <dc:identifier>DAGgqA0dQfE</dc:identifier>
</cp:coreProperties>
</file>