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7556500" cy="10693400"/>
  <p:notesSz cx="6858000" cy="9144000"/>
  <p:embeddedFontLst>
    <p:embeddedFont>
      <p:font typeface="League Spartan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45D82E-2E83-42EB-A8A1-AC34F70EE5B8}" v="5" dt="2025-09-01T23:32:5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735" autoAdjust="0"/>
  </p:normalViewPr>
  <p:slideViewPr>
    <p:cSldViewPr>
      <p:cViewPr varScale="1">
        <p:scale>
          <a:sx n="66" d="100"/>
          <a:sy n="66" d="100"/>
        </p:scale>
        <p:origin x="3234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o Geldenhuys" userId="927a4245d1fd7e4b" providerId="LiveId" clId="{E6043C85-0268-485D-B4C1-93F486B26A24}"/>
    <pc:docChg chg="undo custSel modSld">
      <pc:chgData name="Petro Geldenhuys" userId="927a4245d1fd7e4b" providerId="LiveId" clId="{E6043C85-0268-485D-B4C1-93F486B26A24}" dt="2025-09-01T23:34:38.765" v="399" actId="20577"/>
      <pc:docMkLst>
        <pc:docMk/>
      </pc:docMkLst>
      <pc:sldChg chg="modSp mod">
        <pc:chgData name="Petro Geldenhuys" userId="927a4245d1fd7e4b" providerId="LiveId" clId="{E6043C85-0268-485D-B4C1-93F486B26A24}" dt="2025-09-01T23:21:32.764" v="179" actId="1076"/>
        <pc:sldMkLst>
          <pc:docMk/>
          <pc:sldMk cId="0" sldId="256"/>
        </pc:sldMkLst>
        <pc:spChg chg="mod">
          <ac:chgData name="Petro Geldenhuys" userId="927a4245d1fd7e4b" providerId="LiveId" clId="{E6043C85-0268-485D-B4C1-93F486B26A24}" dt="2025-09-01T23:15:58.486" v="1" actId="20577"/>
          <ac:spMkLst>
            <pc:docMk/>
            <pc:sldMk cId="0" sldId="256"/>
            <ac:spMk id="5" creationId="{00000000-0000-0000-0000-000000000000}"/>
          </ac:spMkLst>
        </pc:spChg>
        <pc:graphicFrameChg chg="mod modGraphic">
          <ac:chgData name="Petro Geldenhuys" userId="927a4245d1fd7e4b" providerId="LiveId" clId="{E6043C85-0268-485D-B4C1-93F486B26A24}" dt="2025-09-01T23:21:10.986" v="174" actId="20577"/>
          <ac:graphicFrameMkLst>
            <pc:docMk/>
            <pc:sldMk cId="0" sldId="256"/>
            <ac:graphicFrameMk id="6" creationId="{00000000-0000-0000-0000-000000000000}"/>
          </ac:graphicFrameMkLst>
        </pc:graphicFrameChg>
        <pc:picChg chg="mod">
          <ac:chgData name="Petro Geldenhuys" userId="927a4245d1fd7e4b" providerId="LiveId" clId="{E6043C85-0268-485D-B4C1-93F486B26A24}" dt="2025-09-01T23:20:35.198" v="151" actId="1076"/>
          <ac:picMkLst>
            <pc:docMk/>
            <pc:sldMk cId="0" sldId="256"/>
            <ac:picMk id="7" creationId="{33C53B9B-480A-143E-8602-E2F8B352B052}"/>
          </ac:picMkLst>
        </pc:picChg>
        <pc:picChg chg="mod">
          <ac:chgData name="Petro Geldenhuys" userId="927a4245d1fd7e4b" providerId="LiveId" clId="{E6043C85-0268-485D-B4C1-93F486B26A24}" dt="2025-09-01T23:17:52.982" v="48" actId="1076"/>
          <ac:picMkLst>
            <pc:docMk/>
            <pc:sldMk cId="0" sldId="256"/>
            <ac:picMk id="10" creationId="{C9587C17-AFBE-2B71-06F7-BE682917E769}"/>
          </ac:picMkLst>
        </pc:picChg>
        <pc:picChg chg="mod">
          <ac:chgData name="Petro Geldenhuys" userId="927a4245d1fd7e4b" providerId="LiveId" clId="{E6043C85-0268-485D-B4C1-93F486B26A24}" dt="2025-09-01T23:21:22.848" v="176" actId="14100"/>
          <ac:picMkLst>
            <pc:docMk/>
            <pc:sldMk cId="0" sldId="256"/>
            <ac:picMk id="11" creationId="{090B93FA-DFD2-DB88-D08C-517A1063C3A6}"/>
          </ac:picMkLst>
        </pc:picChg>
        <pc:picChg chg="mod">
          <ac:chgData name="Petro Geldenhuys" userId="927a4245d1fd7e4b" providerId="LiveId" clId="{E6043C85-0268-485D-B4C1-93F486B26A24}" dt="2025-09-01T23:18:18.756" v="57" actId="1076"/>
          <ac:picMkLst>
            <pc:docMk/>
            <pc:sldMk cId="0" sldId="256"/>
            <ac:picMk id="12" creationId="{803745FB-BC21-0E7F-7C24-EE37FC890E6C}"/>
          </ac:picMkLst>
        </pc:picChg>
        <pc:picChg chg="mod">
          <ac:chgData name="Petro Geldenhuys" userId="927a4245d1fd7e4b" providerId="LiveId" clId="{E6043C85-0268-485D-B4C1-93F486B26A24}" dt="2025-09-01T23:20:37.348" v="152" actId="1076"/>
          <ac:picMkLst>
            <pc:docMk/>
            <pc:sldMk cId="0" sldId="256"/>
            <ac:picMk id="13" creationId="{AF575858-5E7D-E220-252B-2B46A40BB098}"/>
          </ac:picMkLst>
        </pc:picChg>
        <pc:picChg chg="mod">
          <ac:chgData name="Petro Geldenhuys" userId="927a4245d1fd7e4b" providerId="LiveId" clId="{E6043C85-0268-485D-B4C1-93F486B26A24}" dt="2025-09-01T23:20:39.447" v="153" actId="1076"/>
          <ac:picMkLst>
            <pc:docMk/>
            <pc:sldMk cId="0" sldId="256"/>
            <ac:picMk id="14" creationId="{EAA8B671-B6E0-A8AD-4F9E-033D21A98935}"/>
          </ac:picMkLst>
        </pc:picChg>
        <pc:picChg chg="mod">
          <ac:chgData name="Petro Geldenhuys" userId="927a4245d1fd7e4b" providerId="LiveId" clId="{E6043C85-0268-485D-B4C1-93F486B26A24}" dt="2025-09-01T23:19:20.520" v="110" actId="1076"/>
          <ac:picMkLst>
            <pc:docMk/>
            <pc:sldMk cId="0" sldId="256"/>
            <ac:picMk id="25" creationId="{302FACCA-28CA-B406-76B1-0A263E923E19}"/>
          </ac:picMkLst>
        </pc:picChg>
        <pc:picChg chg="mod">
          <ac:chgData name="Petro Geldenhuys" userId="927a4245d1fd7e4b" providerId="LiveId" clId="{E6043C85-0268-485D-B4C1-93F486B26A24}" dt="2025-09-01T23:16:45.298" v="13" actId="1076"/>
          <ac:picMkLst>
            <pc:docMk/>
            <pc:sldMk cId="0" sldId="256"/>
            <ac:picMk id="26" creationId="{713A07CA-6E85-2831-7D19-D1DBCACB277C}"/>
          </ac:picMkLst>
        </pc:picChg>
        <pc:picChg chg="mod">
          <ac:chgData name="Petro Geldenhuys" userId="927a4245d1fd7e4b" providerId="LiveId" clId="{E6043C85-0268-485D-B4C1-93F486B26A24}" dt="2025-09-01T23:21:30.573" v="178" actId="1076"/>
          <ac:picMkLst>
            <pc:docMk/>
            <pc:sldMk cId="0" sldId="256"/>
            <ac:picMk id="27" creationId="{EA3A14D2-E64B-8CC9-2620-7313A13C75E6}"/>
          </ac:picMkLst>
        </pc:picChg>
        <pc:picChg chg="mod">
          <ac:chgData name="Petro Geldenhuys" userId="927a4245d1fd7e4b" providerId="LiveId" clId="{E6043C85-0268-485D-B4C1-93F486B26A24}" dt="2025-09-01T23:17:18.481" v="24" actId="1076"/>
          <ac:picMkLst>
            <pc:docMk/>
            <pc:sldMk cId="0" sldId="256"/>
            <ac:picMk id="28" creationId="{BEDF4012-5D27-492B-22C9-2D74186881E4}"/>
          </ac:picMkLst>
        </pc:picChg>
        <pc:picChg chg="mod">
          <ac:chgData name="Petro Geldenhuys" userId="927a4245d1fd7e4b" providerId="LiveId" clId="{E6043C85-0268-485D-B4C1-93F486B26A24}" dt="2025-09-01T23:18:57.056" v="97" actId="1076"/>
          <ac:picMkLst>
            <pc:docMk/>
            <pc:sldMk cId="0" sldId="256"/>
            <ac:picMk id="29" creationId="{5E0E06C1-077F-8513-6D9E-52D7AC5935A0}"/>
          </ac:picMkLst>
        </pc:picChg>
        <pc:picChg chg="mod">
          <ac:chgData name="Petro Geldenhuys" userId="927a4245d1fd7e4b" providerId="LiveId" clId="{E6043C85-0268-485D-B4C1-93F486B26A24}" dt="2025-09-01T23:18:21.334" v="58" actId="1076"/>
          <ac:picMkLst>
            <pc:docMk/>
            <pc:sldMk cId="0" sldId="256"/>
            <ac:picMk id="31" creationId="{FC033DC7-426A-FC2A-6379-A1639C5B7B4E}"/>
          </ac:picMkLst>
        </pc:picChg>
        <pc:picChg chg="mod">
          <ac:chgData name="Petro Geldenhuys" userId="927a4245d1fd7e4b" providerId="LiveId" clId="{E6043C85-0268-485D-B4C1-93F486B26A24}" dt="2025-09-01T23:18:40.171" v="68" actId="1076"/>
          <ac:picMkLst>
            <pc:docMk/>
            <pc:sldMk cId="0" sldId="256"/>
            <ac:picMk id="32" creationId="{4199E1AC-F5A6-C5FB-F274-E65320C31D98}"/>
          </ac:picMkLst>
        </pc:picChg>
        <pc:picChg chg="mod">
          <ac:chgData name="Petro Geldenhuys" userId="927a4245d1fd7e4b" providerId="LiveId" clId="{E6043C85-0268-485D-B4C1-93F486B26A24}" dt="2025-09-01T23:20:59.817" v="161" actId="1076"/>
          <ac:picMkLst>
            <pc:docMk/>
            <pc:sldMk cId="0" sldId="256"/>
            <ac:picMk id="33" creationId="{3FD1B854-6096-9557-C4FB-2EBC61B72B09}"/>
          </ac:picMkLst>
        </pc:picChg>
        <pc:picChg chg="mod">
          <ac:chgData name="Petro Geldenhuys" userId="927a4245d1fd7e4b" providerId="LiveId" clId="{E6043C85-0268-485D-B4C1-93F486B26A24}" dt="2025-09-01T23:21:26.102" v="177" actId="1076"/>
          <ac:picMkLst>
            <pc:docMk/>
            <pc:sldMk cId="0" sldId="256"/>
            <ac:picMk id="34" creationId="{94DE92C9-63D9-29B2-C5B8-F05329E69D0F}"/>
          </ac:picMkLst>
        </pc:picChg>
        <pc:picChg chg="mod">
          <ac:chgData name="Petro Geldenhuys" userId="927a4245d1fd7e4b" providerId="LiveId" clId="{E6043C85-0268-485D-B4C1-93F486B26A24}" dt="2025-09-01T23:18:16.515" v="56" actId="1076"/>
          <ac:picMkLst>
            <pc:docMk/>
            <pc:sldMk cId="0" sldId="256"/>
            <ac:picMk id="35" creationId="{48F66BB5-3D0A-FA44-BE87-0C3654E2738A}"/>
          </ac:picMkLst>
        </pc:picChg>
        <pc:picChg chg="mod">
          <ac:chgData name="Petro Geldenhuys" userId="927a4245d1fd7e4b" providerId="LiveId" clId="{E6043C85-0268-485D-B4C1-93F486B26A24}" dt="2025-09-01T23:21:32.764" v="179" actId="1076"/>
          <ac:picMkLst>
            <pc:docMk/>
            <pc:sldMk cId="0" sldId="256"/>
            <ac:picMk id="37" creationId="{9D38CFF6-6735-B08D-13BC-92BDFE0626BD}"/>
          </ac:picMkLst>
        </pc:picChg>
        <pc:picChg chg="mod">
          <ac:chgData name="Petro Geldenhuys" userId="927a4245d1fd7e4b" providerId="LiveId" clId="{E6043C85-0268-485D-B4C1-93F486B26A24}" dt="2025-09-01T23:20:50.899" v="158" actId="1076"/>
          <ac:picMkLst>
            <pc:docMk/>
            <pc:sldMk cId="0" sldId="256"/>
            <ac:picMk id="39" creationId="{EFB407CD-8E15-4DBD-66B2-C21E4C578B11}"/>
          </ac:picMkLst>
        </pc:picChg>
      </pc:sldChg>
      <pc:sldChg chg="modSp mod">
        <pc:chgData name="Petro Geldenhuys" userId="927a4245d1fd7e4b" providerId="LiveId" clId="{E6043C85-0268-485D-B4C1-93F486B26A24}" dt="2025-09-01T23:27:19.723" v="238" actId="20577"/>
        <pc:sldMkLst>
          <pc:docMk/>
          <pc:sldMk cId="567954313" sldId="257"/>
        </pc:sldMkLst>
        <pc:spChg chg="mod">
          <ac:chgData name="Petro Geldenhuys" userId="927a4245d1fd7e4b" providerId="LiveId" clId="{E6043C85-0268-485D-B4C1-93F486B26A24}" dt="2025-09-01T23:25:45.398" v="210" actId="20577"/>
          <ac:spMkLst>
            <pc:docMk/>
            <pc:sldMk cId="567954313" sldId="257"/>
            <ac:spMk id="5" creationId="{6C9AF90F-1548-F636-2B74-88EB601F8F1F}"/>
          </ac:spMkLst>
        </pc:spChg>
        <pc:graphicFrameChg chg="modGraphic">
          <ac:chgData name="Petro Geldenhuys" userId="927a4245d1fd7e4b" providerId="LiveId" clId="{E6043C85-0268-485D-B4C1-93F486B26A24}" dt="2025-09-01T23:27:19.723" v="238" actId="20577"/>
          <ac:graphicFrameMkLst>
            <pc:docMk/>
            <pc:sldMk cId="567954313" sldId="257"/>
            <ac:graphicFrameMk id="6" creationId="{16394E1A-91AD-1B20-61B1-CD1928744ACA}"/>
          </ac:graphicFrameMkLst>
        </pc:graphicFrameChg>
      </pc:sldChg>
      <pc:sldChg chg="modSp mod">
        <pc:chgData name="Petro Geldenhuys" userId="927a4245d1fd7e4b" providerId="LiveId" clId="{E6043C85-0268-485D-B4C1-93F486B26A24}" dt="2025-09-01T23:24:45.764" v="202" actId="20577"/>
        <pc:sldMkLst>
          <pc:docMk/>
          <pc:sldMk cId="2339093307" sldId="258"/>
        </pc:sldMkLst>
        <pc:spChg chg="mod">
          <ac:chgData name="Petro Geldenhuys" userId="927a4245d1fd7e4b" providerId="LiveId" clId="{E6043C85-0268-485D-B4C1-93F486B26A24}" dt="2025-09-01T23:23:22.231" v="182" actId="20577"/>
          <ac:spMkLst>
            <pc:docMk/>
            <pc:sldMk cId="2339093307" sldId="258"/>
            <ac:spMk id="5" creationId="{8766400A-758B-54C1-4965-B85A1A80A2A9}"/>
          </ac:spMkLst>
        </pc:spChg>
        <pc:graphicFrameChg chg="modGraphic">
          <ac:chgData name="Petro Geldenhuys" userId="927a4245d1fd7e4b" providerId="LiveId" clId="{E6043C85-0268-485D-B4C1-93F486B26A24}" dt="2025-09-01T23:24:45.764" v="202" actId="20577"/>
          <ac:graphicFrameMkLst>
            <pc:docMk/>
            <pc:sldMk cId="2339093307" sldId="258"/>
            <ac:graphicFrameMk id="6" creationId="{5A624E12-8706-7D18-677E-C474693F8A04}"/>
          </ac:graphicFrameMkLst>
        </pc:graphicFrameChg>
        <pc:picChg chg="mod">
          <ac:chgData name="Petro Geldenhuys" userId="927a4245d1fd7e4b" providerId="LiveId" clId="{E6043C85-0268-485D-B4C1-93F486B26A24}" dt="2025-09-01T23:24:27.748" v="185" actId="1076"/>
          <ac:picMkLst>
            <pc:docMk/>
            <pc:sldMk cId="2339093307" sldId="258"/>
            <ac:picMk id="14" creationId="{3EF82D10-DE4D-C27A-55D8-FEAD9B688D25}"/>
          </ac:picMkLst>
        </pc:picChg>
        <pc:picChg chg="mod">
          <ac:chgData name="Petro Geldenhuys" userId="927a4245d1fd7e4b" providerId="LiveId" clId="{E6043C85-0268-485D-B4C1-93F486B26A24}" dt="2025-09-01T23:24:34.534" v="186" actId="1076"/>
          <ac:picMkLst>
            <pc:docMk/>
            <pc:sldMk cId="2339093307" sldId="258"/>
            <ac:picMk id="26" creationId="{98577AFA-E170-DF36-10DD-E4C9671719F4}"/>
          </ac:picMkLst>
        </pc:picChg>
      </pc:sldChg>
      <pc:sldChg chg="modSp mod">
        <pc:chgData name="Petro Geldenhuys" userId="927a4245d1fd7e4b" providerId="LiveId" clId="{E6043C85-0268-485D-B4C1-93F486B26A24}" dt="2025-09-01T23:25:34.542" v="208" actId="20577"/>
        <pc:sldMkLst>
          <pc:docMk/>
          <pc:sldMk cId="899244286" sldId="259"/>
        </pc:sldMkLst>
        <pc:spChg chg="mod">
          <ac:chgData name="Petro Geldenhuys" userId="927a4245d1fd7e4b" providerId="LiveId" clId="{E6043C85-0268-485D-B4C1-93F486B26A24}" dt="2025-09-01T23:25:04.132" v="204" actId="20577"/>
          <ac:spMkLst>
            <pc:docMk/>
            <pc:sldMk cId="899244286" sldId="259"/>
            <ac:spMk id="5" creationId="{A3148E48-C651-3362-802F-4C4A379EB781}"/>
          </ac:spMkLst>
        </pc:spChg>
        <pc:graphicFrameChg chg="modGraphic">
          <ac:chgData name="Petro Geldenhuys" userId="927a4245d1fd7e4b" providerId="LiveId" clId="{E6043C85-0268-485D-B4C1-93F486B26A24}" dt="2025-09-01T23:25:34.542" v="208" actId="20577"/>
          <ac:graphicFrameMkLst>
            <pc:docMk/>
            <pc:sldMk cId="899244286" sldId="259"/>
            <ac:graphicFrameMk id="6" creationId="{0A5EDF69-EC4B-F417-8461-7F7A2CA87008}"/>
          </ac:graphicFrameMkLst>
        </pc:graphicFrameChg>
      </pc:sldChg>
      <pc:sldChg chg="modSp mod">
        <pc:chgData name="Petro Geldenhuys" userId="927a4245d1fd7e4b" providerId="LiveId" clId="{E6043C85-0268-485D-B4C1-93F486B26A24}" dt="2025-09-01T23:26:47.049" v="236" actId="20577"/>
        <pc:sldMkLst>
          <pc:docMk/>
          <pc:sldMk cId="1860989138" sldId="260"/>
        </pc:sldMkLst>
        <pc:spChg chg="mod">
          <ac:chgData name="Petro Geldenhuys" userId="927a4245d1fd7e4b" providerId="LiveId" clId="{E6043C85-0268-485D-B4C1-93F486B26A24}" dt="2025-09-01T23:26:06.752" v="212" actId="20577"/>
          <ac:spMkLst>
            <pc:docMk/>
            <pc:sldMk cId="1860989138" sldId="260"/>
            <ac:spMk id="5" creationId="{52F69623-3F5E-2A23-5366-183FBB17BE24}"/>
          </ac:spMkLst>
        </pc:spChg>
        <pc:graphicFrameChg chg="modGraphic">
          <ac:chgData name="Petro Geldenhuys" userId="927a4245d1fd7e4b" providerId="LiveId" clId="{E6043C85-0268-485D-B4C1-93F486B26A24}" dt="2025-09-01T23:26:47.049" v="236" actId="20577"/>
          <ac:graphicFrameMkLst>
            <pc:docMk/>
            <pc:sldMk cId="1860989138" sldId="260"/>
            <ac:graphicFrameMk id="6" creationId="{125E4B92-6F8D-661E-88C8-5BE84341619C}"/>
          </ac:graphicFrameMkLst>
        </pc:graphicFrameChg>
        <pc:picChg chg="mod">
          <ac:chgData name="Petro Geldenhuys" userId="927a4245d1fd7e4b" providerId="LiveId" clId="{E6043C85-0268-485D-B4C1-93F486B26A24}" dt="2025-09-01T23:26:29.573" v="219" actId="1076"/>
          <ac:picMkLst>
            <pc:docMk/>
            <pc:sldMk cId="1860989138" sldId="260"/>
            <ac:picMk id="10" creationId="{8C38A5C8-65EE-E7D9-2E4C-9A246C709D1C}"/>
          </ac:picMkLst>
        </pc:picChg>
        <pc:picChg chg="mod">
          <ac:chgData name="Petro Geldenhuys" userId="927a4245d1fd7e4b" providerId="LiveId" clId="{E6043C85-0268-485D-B4C1-93F486B26A24}" dt="2025-09-01T23:26:26.722" v="218" actId="1076"/>
          <ac:picMkLst>
            <pc:docMk/>
            <pc:sldMk cId="1860989138" sldId="260"/>
            <ac:picMk id="26" creationId="{5C7EEE56-6C1D-73B0-F35E-21B4614E0878}"/>
          </ac:picMkLst>
        </pc:picChg>
      </pc:sldChg>
      <pc:sldChg chg="addSp modSp mod">
        <pc:chgData name="Petro Geldenhuys" userId="927a4245d1fd7e4b" providerId="LiveId" clId="{E6043C85-0268-485D-B4C1-93F486B26A24}" dt="2025-09-01T23:29:13.823" v="266" actId="1076"/>
        <pc:sldMkLst>
          <pc:docMk/>
          <pc:sldMk cId="1145555582" sldId="261"/>
        </pc:sldMkLst>
        <pc:spChg chg="mod">
          <ac:chgData name="Petro Geldenhuys" userId="927a4245d1fd7e4b" providerId="LiveId" clId="{E6043C85-0268-485D-B4C1-93F486B26A24}" dt="2025-09-01T23:27:37.264" v="240" actId="20577"/>
          <ac:spMkLst>
            <pc:docMk/>
            <pc:sldMk cId="1145555582" sldId="261"/>
            <ac:spMk id="5" creationId="{C71D9627-EE39-3BAF-CDEC-F50D5DB3DA89}"/>
          </ac:spMkLst>
        </pc:spChg>
        <pc:graphicFrameChg chg="mod modGraphic">
          <ac:chgData name="Petro Geldenhuys" userId="927a4245d1fd7e4b" providerId="LiveId" clId="{E6043C85-0268-485D-B4C1-93F486B26A24}" dt="2025-09-01T23:29:03.804" v="264" actId="20577"/>
          <ac:graphicFrameMkLst>
            <pc:docMk/>
            <pc:sldMk cId="1145555582" sldId="261"/>
            <ac:graphicFrameMk id="6" creationId="{86A76B1E-3D20-16D6-C1CE-8BFA953CA5C8}"/>
          </ac:graphicFrameMkLst>
        </pc:graphicFrameChg>
        <pc:picChg chg="add mod">
          <ac:chgData name="Petro Geldenhuys" userId="927a4245d1fd7e4b" providerId="LiveId" clId="{E6043C85-0268-485D-B4C1-93F486B26A24}" dt="2025-09-01T23:29:13.823" v="266" actId="1076"/>
          <ac:picMkLst>
            <pc:docMk/>
            <pc:sldMk cId="1145555582" sldId="261"/>
            <ac:picMk id="10" creationId="{68BB11A3-0CDE-B57F-E452-64F3B8F632F6}"/>
          </ac:picMkLst>
        </pc:picChg>
        <pc:picChg chg="mod">
          <ac:chgData name="Petro Geldenhuys" userId="927a4245d1fd7e4b" providerId="LiveId" clId="{E6043C85-0268-485D-B4C1-93F486B26A24}" dt="2025-09-01T23:29:01.531" v="262" actId="1076"/>
          <ac:picMkLst>
            <pc:docMk/>
            <pc:sldMk cId="1145555582" sldId="261"/>
            <ac:picMk id="16" creationId="{F328ED21-E8AE-AB1C-719D-778EE158F1CB}"/>
          </ac:picMkLst>
        </pc:picChg>
      </pc:sldChg>
      <pc:sldChg chg="addSp modSp mod">
        <pc:chgData name="Petro Geldenhuys" userId="927a4245d1fd7e4b" providerId="LiveId" clId="{E6043C85-0268-485D-B4C1-93F486B26A24}" dt="2025-09-01T23:32:55.848" v="386" actId="1076"/>
        <pc:sldMkLst>
          <pc:docMk/>
          <pc:sldMk cId="1312183778" sldId="262"/>
        </pc:sldMkLst>
        <pc:spChg chg="mod">
          <ac:chgData name="Petro Geldenhuys" userId="927a4245d1fd7e4b" providerId="LiveId" clId="{E6043C85-0268-485D-B4C1-93F486B26A24}" dt="2025-09-01T23:29:35.289" v="268" actId="20577"/>
          <ac:spMkLst>
            <pc:docMk/>
            <pc:sldMk cId="1312183778" sldId="262"/>
            <ac:spMk id="5" creationId="{BF64A560-F3D0-0973-1E53-BC573ED66D07}"/>
          </ac:spMkLst>
        </pc:spChg>
        <pc:graphicFrameChg chg="mod modGraphic">
          <ac:chgData name="Petro Geldenhuys" userId="927a4245d1fd7e4b" providerId="LiveId" clId="{E6043C85-0268-485D-B4C1-93F486B26A24}" dt="2025-09-01T23:32:45.048" v="384" actId="20577"/>
          <ac:graphicFrameMkLst>
            <pc:docMk/>
            <pc:sldMk cId="1312183778" sldId="262"/>
            <ac:graphicFrameMk id="6" creationId="{504EF95C-5909-70BB-FBEB-F3645FF05D0D}"/>
          </ac:graphicFrameMkLst>
        </pc:graphicFrameChg>
        <pc:picChg chg="mod">
          <ac:chgData name="Petro Geldenhuys" userId="927a4245d1fd7e4b" providerId="LiveId" clId="{E6043C85-0268-485D-B4C1-93F486B26A24}" dt="2025-09-01T23:31:01.721" v="319" actId="1076"/>
          <ac:picMkLst>
            <pc:docMk/>
            <pc:sldMk cId="1312183778" sldId="262"/>
            <ac:picMk id="10" creationId="{EC3F00D0-C9A5-A2A1-3E1B-3BCA5CF57F0D}"/>
          </ac:picMkLst>
        </pc:picChg>
        <pc:picChg chg="mod">
          <ac:chgData name="Petro Geldenhuys" userId="927a4245d1fd7e4b" providerId="LiveId" clId="{E6043C85-0268-485D-B4C1-93F486B26A24}" dt="2025-09-01T23:31:26.998" v="355" actId="1076"/>
          <ac:picMkLst>
            <pc:docMk/>
            <pc:sldMk cId="1312183778" sldId="262"/>
            <ac:picMk id="11" creationId="{6CDFBF75-1130-661B-96ED-D273BDBAEB75}"/>
          </ac:picMkLst>
        </pc:picChg>
        <pc:picChg chg="mod">
          <ac:chgData name="Petro Geldenhuys" userId="927a4245d1fd7e4b" providerId="LiveId" clId="{E6043C85-0268-485D-B4C1-93F486B26A24}" dt="2025-09-01T23:30:51.531" v="316" actId="1076"/>
          <ac:picMkLst>
            <pc:docMk/>
            <pc:sldMk cId="1312183778" sldId="262"/>
            <ac:picMk id="12" creationId="{1B868F28-E5E6-07A6-80C5-49F5B4765910}"/>
          </ac:picMkLst>
        </pc:picChg>
        <pc:picChg chg="mod">
          <ac:chgData name="Petro Geldenhuys" userId="927a4245d1fd7e4b" providerId="LiveId" clId="{E6043C85-0268-485D-B4C1-93F486B26A24}" dt="2025-09-01T23:31:50.508" v="358" actId="1076"/>
          <ac:picMkLst>
            <pc:docMk/>
            <pc:sldMk cId="1312183778" sldId="262"/>
            <ac:picMk id="13" creationId="{C14B56AD-36D4-CCB4-A8D6-5E24E08142E6}"/>
          </ac:picMkLst>
        </pc:picChg>
        <pc:picChg chg="mod">
          <ac:chgData name="Petro Geldenhuys" userId="927a4245d1fd7e4b" providerId="LiveId" clId="{E6043C85-0268-485D-B4C1-93F486B26A24}" dt="2025-09-01T23:32:20.338" v="362" actId="1076"/>
          <ac:picMkLst>
            <pc:docMk/>
            <pc:sldMk cId="1312183778" sldId="262"/>
            <ac:picMk id="14" creationId="{AF41E254-1C32-63AC-8C84-A90EF2C5F2BD}"/>
          </ac:picMkLst>
        </pc:picChg>
        <pc:picChg chg="add mod">
          <ac:chgData name="Petro Geldenhuys" userId="927a4245d1fd7e4b" providerId="LiveId" clId="{E6043C85-0268-485D-B4C1-93F486B26A24}" dt="2025-09-01T23:32:55.848" v="386" actId="1076"/>
          <ac:picMkLst>
            <pc:docMk/>
            <pc:sldMk cId="1312183778" sldId="262"/>
            <ac:picMk id="15" creationId="{B92E8669-67E6-5927-1F95-D4FFEE551F53}"/>
          </ac:picMkLst>
        </pc:picChg>
        <pc:picChg chg="mod">
          <ac:chgData name="Petro Geldenhuys" userId="927a4245d1fd7e4b" providerId="LiveId" clId="{E6043C85-0268-485D-B4C1-93F486B26A24}" dt="2025-09-01T23:30:49.101" v="315" actId="1076"/>
          <ac:picMkLst>
            <pc:docMk/>
            <pc:sldMk cId="1312183778" sldId="262"/>
            <ac:picMk id="24" creationId="{A50B5783-C692-FF54-F9D6-9237CFC0AE9B}"/>
          </ac:picMkLst>
        </pc:picChg>
      </pc:sldChg>
      <pc:sldChg chg="modSp mod">
        <pc:chgData name="Petro Geldenhuys" userId="927a4245d1fd7e4b" providerId="LiveId" clId="{E6043C85-0268-485D-B4C1-93F486B26A24}" dt="2025-09-01T23:33:39.883" v="392" actId="20577"/>
        <pc:sldMkLst>
          <pc:docMk/>
          <pc:sldMk cId="2530413587" sldId="263"/>
        </pc:sldMkLst>
        <pc:spChg chg="mod">
          <ac:chgData name="Petro Geldenhuys" userId="927a4245d1fd7e4b" providerId="LiveId" clId="{E6043C85-0268-485D-B4C1-93F486B26A24}" dt="2025-09-01T23:33:26.682" v="388" actId="20577"/>
          <ac:spMkLst>
            <pc:docMk/>
            <pc:sldMk cId="2530413587" sldId="263"/>
            <ac:spMk id="5" creationId="{8A8DC72E-7C22-69C6-E012-E0280FA2F6A3}"/>
          </ac:spMkLst>
        </pc:spChg>
        <pc:graphicFrameChg chg="modGraphic">
          <ac:chgData name="Petro Geldenhuys" userId="927a4245d1fd7e4b" providerId="LiveId" clId="{E6043C85-0268-485D-B4C1-93F486B26A24}" dt="2025-09-01T23:33:39.883" v="392" actId="20577"/>
          <ac:graphicFrameMkLst>
            <pc:docMk/>
            <pc:sldMk cId="2530413587" sldId="263"/>
            <ac:graphicFrameMk id="6" creationId="{1740B13A-C9A0-8D30-1A5A-1A124288E320}"/>
          </ac:graphicFrameMkLst>
        </pc:graphicFrameChg>
      </pc:sldChg>
      <pc:sldChg chg="modSp mod">
        <pc:chgData name="Petro Geldenhuys" userId="927a4245d1fd7e4b" providerId="LiveId" clId="{E6043C85-0268-485D-B4C1-93F486B26A24}" dt="2025-09-01T23:33:49.531" v="395" actId="20577"/>
        <pc:sldMkLst>
          <pc:docMk/>
          <pc:sldMk cId="447444457" sldId="264"/>
        </pc:sldMkLst>
        <pc:spChg chg="mod">
          <ac:chgData name="Petro Geldenhuys" userId="927a4245d1fd7e4b" providerId="LiveId" clId="{E6043C85-0268-485D-B4C1-93F486B26A24}" dt="2025-09-01T23:33:49.531" v="395" actId="20577"/>
          <ac:spMkLst>
            <pc:docMk/>
            <pc:sldMk cId="447444457" sldId="264"/>
            <ac:spMk id="5" creationId="{0C5F54CE-8C91-F234-84BD-28B04BD2B87D}"/>
          </ac:spMkLst>
        </pc:spChg>
      </pc:sldChg>
      <pc:sldChg chg="modSp mod">
        <pc:chgData name="Petro Geldenhuys" userId="927a4245d1fd7e4b" providerId="LiveId" clId="{E6043C85-0268-485D-B4C1-93F486B26A24}" dt="2025-09-01T23:34:38.765" v="399" actId="20577"/>
        <pc:sldMkLst>
          <pc:docMk/>
          <pc:sldMk cId="1709190246" sldId="265"/>
        </pc:sldMkLst>
        <pc:spChg chg="mod">
          <ac:chgData name="Petro Geldenhuys" userId="927a4245d1fd7e4b" providerId="LiveId" clId="{E6043C85-0268-485D-B4C1-93F486B26A24}" dt="2025-09-01T23:34:31.314" v="397" actId="20577"/>
          <ac:spMkLst>
            <pc:docMk/>
            <pc:sldMk cId="1709190246" sldId="265"/>
            <ac:spMk id="5" creationId="{AF12E7FB-4792-7646-6742-3DF8A35649D3}"/>
          </ac:spMkLst>
        </pc:spChg>
        <pc:graphicFrameChg chg="modGraphic">
          <ac:chgData name="Petro Geldenhuys" userId="927a4245d1fd7e4b" providerId="LiveId" clId="{E6043C85-0268-485D-B4C1-93F486B26A24}" dt="2025-09-01T23:34:38.765" v="399" actId="20577"/>
          <ac:graphicFrameMkLst>
            <pc:docMk/>
            <pc:sldMk cId="1709190246" sldId="265"/>
            <ac:graphicFrameMk id="6" creationId="{DAA0ECFA-919B-07A8-E43A-84406ECD6D5D}"/>
          </ac:graphicFrameMkLst>
        </pc:graphicFrameChg>
      </pc:sldChg>
    </pc:docChg>
  </pc:docChgLst>
  <pc:docChgLst>
    <pc:chgData name="Petro Geldenhuys" userId="927a4245d1fd7e4b" providerId="LiveId" clId="{0DD14BAB-BCBD-4451-BD9B-2DCA89C25CC3}"/>
    <pc:docChg chg="custSel modSld">
      <pc:chgData name="Petro Geldenhuys" userId="927a4245d1fd7e4b" providerId="LiveId" clId="{0DD14BAB-BCBD-4451-BD9B-2DCA89C25CC3}" dt="2025-07-21T21:45:59.946" v="356" actId="20577"/>
      <pc:docMkLst>
        <pc:docMk/>
      </pc:docMkLst>
      <pc:sldChg chg="delSp modSp mod">
        <pc:chgData name="Petro Geldenhuys" userId="927a4245d1fd7e4b" providerId="LiveId" clId="{0DD14BAB-BCBD-4451-BD9B-2DCA89C25CC3}" dt="2025-07-21T21:24:30.887" v="172" actId="1076"/>
        <pc:sldMkLst>
          <pc:docMk/>
          <pc:sldMk cId="0" sldId="256"/>
        </pc:sldMkLst>
      </pc:sldChg>
      <pc:sldChg chg="modSp mod">
        <pc:chgData name="Petro Geldenhuys" userId="927a4245d1fd7e4b" providerId="LiveId" clId="{0DD14BAB-BCBD-4451-BD9B-2DCA89C25CC3}" dt="2025-07-21T21:38:21.443" v="227" actId="20577"/>
        <pc:sldMkLst>
          <pc:docMk/>
          <pc:sldMk cId="567954313" sldId="257"/>
        </pc:sldMkLst>
      </pc:sldChg>
      <pc:sldChg chg="addSp modSp mod">
        <pc:chgData name="Petro Geldenhuys" userId="927a4245d1fd7e4b" providerId="LiveId" clId="{0DD14BAB-BCBD-4451-BD9B-2DCA89C25CC3}" dt="2025-07-21T21:35:58.844" v="218" actId="1076"/>
        <pc:sldMkLst>
          <pc:docMk/>
          <pc:sldMk cId="2339093307" sldId="258"/>
        </pc:sldMkLst>
      </pc:sldChg>
      <pc:sldChg chg="modSp mod">
        <pc:chgData name="Petro Geldenhuys" userId="927a4245d1fd7e4b" providerId="LiveId" clId="{0DD14BAB-BCBD-4451-BD9B-2DCA89C25CC3}" dt="2025-07-21T21:37:10.143" v="225" actId="20577"/>
        <pc:sldMkLst>
          <pc:docMk/>
          <pc:sldMk cId="899244286" sldId="259"/>
        </pc:sldMkLst>
      </pc:sldChg>
      <pc:sldChg chg="modSp mod">
        <pc:chgData name="Petro Geldenhuys" userId="927a4245d1fd7e4b" providerId="LiveId" clId="{0DD14BAB-BCBD-4451-BD9B-2DCA89C25CC3}" dt="2025-07-21T21:38:57.360" v="230" actId="20577"/>
        <pc:sldMkLst>
          <pc:docMk/>
          <pc:sldMk cId="1860989138" sldId="260"/>
        </pc:sldMkLst>
      </pc:sldChg>
      <pc:sldChg chg="modSp mod">
        <pc:chgData name="Petro Geldenhuys" userId="927a4245d1fd7e4b" providerId="LiveId" clId="{0DD14BAB-BCBD-4451-BD9B-2DCA89C25CC3}" dt="2025-07-21T21:41:41.677" v="239" actId="20577"/>
        <pc:sldMkLst>
          <pc:docMk/>
          <pc:sldMk cId="1145555582" sldId="261"/>
        </pc:sldMkLst>
      </pc:sldChg>
      <pc:sldChg chg="modSp mod">
        <pc:chgData name="Petro Geldenhuys" userId="927a4245d1fd7e4b" providerId="LiveId" clId="{0DD14BAB-BCBD-4451-BD9B-2DCA89C25CC3}" dt="2025-07-21T21:43:40.994" v="326" actId="20577"/>
        <pc:sldMkLst>
          <pc:docMk/>
          <pc:sldMk cId="1312183778" sldId="262"/>
        </pc:sldMkLst>
      </pc:sldChg>
      <pc:sldChg chg="modSp mod">
        <pc:chgData name="Petro Geldenhuys" userId="927a4245d1fd7e4b" providerId="LiveId" clId="{0DD14BAB-BCBD-4451-BD9B-2DCA89C25CC3}" dt="2025-07-21T21:45:03.927" v="338" actId="20577"/>
        <pc:sldMkLst>
          <pc:docMk/>
          <pc:sldMk cId="2530413587" sldId="263"/>
        </pc:sldMkLst>
      </pc:sldChg>
      <pc:sldChg chg="modSp mod">
        <pc:chgData name="Petro Geldenhuys" userId="927a4245d1fd7e4b" providerId="LiveId" clId="{0DD14BAB-BCBD-4451-BD9B-2DCA89C25CC3}" dt="2025-07-21T21:45:42.478" v="340" actId="20577"/>
        <pc:sldMkLst>
          <pc:docMk/>
          <pc:sldMk cId="447444457" sldId="264"/>
        </pc:sldMkLst>
      </pc:sldChg>
      <pc:sldChg chg="modSp mod">
        <pc:chgData name="Petro Geldenhuys" userId="927a4245d1fd7e4b" providerId="LiveId" clId="{0DD14BAB-BCBD-4451-BD9B-2DCA89C25CC3}" dt="2025-07-21T21:45:59.946" v="356" actId="20577"/>
        <pc:sldMkLst>
          <pc:docMk/>
          <pc:sldMk cId="1709190246" sldId="265"/>
        </pc:sldMkLst>
      </pc:sldChg>
    </pc:docChg>
  </pc:docChgLst>
  <pc:docChgLst>
    <pc:chgData name="Petro Geldenhuys" userId="927a4245d1fd7e4b" providerId="LiveId" clId="{7335D795-255E-468B-ACAA-725DD665D4F4}"/>
    <pc:docChg chg="undo custSel modSld">
      <pc:chgData name="Petro Geldenhuys" userId="927a4245d1fd7e4b" providerId="LiveId" clId="{7335D795-255E-468B-ACAA-725DD665D4F4}" dt="2025-08-26T00:33:29.766" v="491" actId="20577"/>
      <pc:docMkLst>
        <pc:docMk/>
      </pc:docMkLst>
      <pc:sldChg chg="addSp modSp mod">
        <pc:chgData name="Petro Geldenhuys" userId="927a4245d1fd7e4b" providerId="LiveId" clId="{7335D795-255E-468B-ACAA-725DD665D4F4}" dt="2025-08-26T00:32:50.496" v="431" actId="20577"/>
        <pc:sldMkLst>
          <pc:docMk/>
          <pc:sldMk cId="0" sldId="256"/>
        </pc:sldMkLst>
        <pc:spChg chg="mod">
          <ac:chgData name="Petro Geldenhuys" userId="927a4245d1fd7e4b" providerId="LiveId" clId="{7335D795-255E-468B-ACAA-725DD665D4F4}" dt="2025-08-19T00:12:59.135" v="172" actId="1076"/>
          <ac:spMkLst>
            <pc:docMk/>
            <pc:sldMk cId="0" sldId="256"/>
            <ac:spMk id="5" creationId="{00000000-0000-0000-0000-000000000000}"/>
          </ac:spMkLst>
        </pc:spChg>
        <pc:grpChg chg="mod">
          <ac:chgData name="Petro Geldenhuys" userId="927a4245d1fd7e4b" providerId="LiveId" clId="{7335D795-255E-468B-ACAA-725DD665D4F4}" dt="2025-08-19T00:12:56.266" v="171" actId="1076"/>
          <ac:grpSpMkLst>
            <pc:docMk/>
            <pc:sldMk cId="0" sldId="256"/>
            <ac:grpSpMk id="3" creationId="{00000000-0000-0000-0000-000000000000}"/>
          </ac:grpSpMkLst>
        </pc:grpChg>
        <pc:graphicFrameChg chg="mod modGraphic">
          <ac:chgData name="Petro Geldenhuys" userId="927a4245d1fd7e4b" providerId="LiveId" clId="{7335D795-255E-468B-ACAA-725DD665D4F4}" dt="2025-08-26T00:32:50.496" v="431" actId="20577"/>
          <ac:graphicFrameMkLst>
            <pc:docMk/>
            <pc:sldMk cId="0" sldId="256"/>
            <ac:graphicFrameMk id="6" creationId="{00000000-0000-0000-0000-000000000000}"/>
          </ac:graphicFrameMkLst>
        </pc:graphicFrameChg>
        <pc:picChg chg="add mod">
          <ac:chgData name="Petro Geldenhuys" userId="927a4245d1fd7e4b" providerId="LiveId" clId="{7335D795-255E-468B-ACAA-725DD665D4F4}" dt="2025-08-19T00:11:07.337" v="169" actId="1076"/>
          <ac:picMkLst>
            <pc:docMk/>
            <pc:sldMk cId="0" sldId="256"/>
            <ac:picMk id="7" creationId="{33C53B9B-480A-143E-8602-E2F8B352B052}"/>
          </ac:picMkLst>
        </pc:picChg>
        <pc:picChg chg="mod">
          <ac:chgData name="Petro Geldenhuys" userId="927a4245d1fd7e4b" providerId="LiveId" clId="{7335D795-255E-468B-ACAA-725DD665D4F4}" dt="2025-08-19T00:10:45.534" v="163" actId="1076"/>
          <ac:picMkLst>
            <pc:docMk/>
            <pc:sldMk cId="0" sldId="256"/>
            <ac:picMk id="10" creationId="{C9587C17-AFBE-2B71-06F7-BE682917E769}"/>
          </ac:picMkLst>
        </pc:picChg>
        <pc:picChg chg="mod">
          <ac:chgData name="Petro Geldenhuys" userId="927a4245d1fd7e4b" providerId="LiveId" clId="{7335D795-255E-468B-ACAA-725DD665D4F4}" dt="2025-08-19T00:10:04.597" v="149" actId="1076"/>
          <ac:picMkLst>
            <pc:docMk/>
            <pc:sldMk cId="0" sldId="256"/>
            <ac:picMk id="11" creationId="{090B93FA-DFD2-DB88-D08C-517A1063C3A6}"/>
          </ac:picMkLst>
        </pc:picChg>
        <pc:picChg chg="mod">
          <ac:chgData name="Petro Geldenhuys" userId="927a4245d1fd7e4b" providerId="LiveId" clId="{7335D795-255E-468B-ACAA-725DD665D4F4}" dt="2025-08-19T00:10:50.278" v="164" actId="1076"/>
          <ac:picMkLst>
            <pc:docMk/>
            <pc:sldMk cId="0" sldId="256"/>
            <ac:picMk id="12" creationId="{803745FB-BC21-0E7F-7C24-EE37FC890E6C}"/>
          </ac:picMkLst>
        </pc:picChg>
        <pc:picChg chg="mod">
          <ac:chgData name="Petro Geldenhuys" userId="927a4245d1fd7e4b" providerId="LiveId" clId="{7335D795-255E-468B-ACAA-725DD665D4F4}" dt="2025-08-19T00:10:02.765" v="148" actId="1076"/>
          <ac:picMkLst>
            <pc:docMk/>
            <pc:sldMk cId="0" sldId="256"/>
            <ac:picMk id="13" creationId="{AF575858-5E7D-E220-252B-2B46A40BB098}"/>
          </ac:picMkLst>
        </pc:picChg>
        <pc:picChg chg="mod">
          <ac:chgData name="Petro Geldenhuys" userId="927a4245d1fd7e4b" providerId="LiveId" clId="{7335D795-255E-468B-ACAA-725DD665D4F4}" dt="2025-08-19T00:10:00.834" v="147" actId="1076"/>
          <ac:picMkLst>
            <pc:docMk/>
            <pc:sldMk cId="0" sldId="256"/>
            <ac:picMk id="14" creationId="{EAA8B671-B6E0-A8AD-4F9E-033D21A98935}"/>
          </ac:picMkLst>
        </pc:picChg>
        <pc:picChg chg="mod">
          <ac:chgData name="Petro Geldenhuys" userId="927a4245d1fd7e4b" providerId="LiveId" clId="{7335D795-255E-468B-ACAA-725DD665D4F4}" dt="2025-08-19T00:10:58.244" v="167" actId="1076"/>
          <ac:picMkLst>
            <pc:docMk/>
            <pc:sldMk cId="0" sldId="256"/>
            <ac:picMk id="24" creationId="{655F0CE9-189A-FB9A-2091-AC88F1490562}"/>
          </ac:picMkLst>
        </pc:picChg>
        <pc:picChg chg="mod">
          <ac:chgData name="Petro Geldenhuys" userId="927a4245d1fd7e4b" providerId="LiveId" clId="{7335D795-255E-468B-ACAA-725DD665D4F4}" dt="2025-08-19T00:10:23.416" v="156" actId="1076"/>
          <ac:picMkLst>
            <pc:docMk/>
            <pc:sldMk cId="0" sldId="256"/>
            <ac:picMk id="25" creationId="{302FACCA-28CA-B406-76B1-0A263E923E19}"/>
          </ac:picMkLst>
        </pc:picChg>
        <pc:picChg chg="mod">
          <ac:chgData name="Petro Geldenhuys" userId="927a4245d1fd7e4b" providerId="LiveId" clId="{7335D795-255E-468B-ACAA-725DD665D4F4}" dt="2025-08-19T00:10:52.566" v="165" actId="1076"/>
          <ac:picMkLst>
            <pc:docMk/>
            <pc:sldMk cId="0" sldId="256"/>
            <ac:picMk id="26" creationId="{713A07CA-6E85-2831-7D19-D1DBCACB277C}"/>
          </ac:picMkLst>
        </pc:picChg>
        <pc:picChg chg="mod">
          <ac:chgData name="Petro Geldenhuys" userId="927a4245d1fd7e4b" providerId="LiveId" clId="{7335D795-255E-468B-ACAA-725DD665D4F4}" dt="2025-08-19T00:10:12.725" v="152" actId="1076"/>
          <ac:picMkLst>
            <pc:docMk/>
            <pc:sldMk cId="0" sldId="256"/>
            <ac:picMk id="27" creationId="{EA3A14D2-E64B-8CC9-2620-7313A13C75E6}"/>
          </ac:picMkLst>
        </pc:picChg>
        <pc:picChg chg="mod">
          <ac:chgData name="Petro Geldenhuys" userId="927a4245d1fd7e4b" providerId="LiveId" clId="{7335D795-255E-468B-ACAA-725DD665D4F4}" dt="2025-08-19T00:10:55.152" v="166" actId="1076"/>
          <ac:picMkLst>
            <pc:docMk/>
            <pc:sldMk cId="0" sldId="256"/>
            <ac:picMk id="28" creationId="{BEDF4012-5D27-492B-22C9-2D74186881E4}"/>
          </ac:picMkLst>
        </pc:picChg>
        <pc:picChg chg="mod">
          <ac:chgData name="Petro Geldenhuys" userId="927a4245d1fd7e4b" providerId="LiveId" clId="{7335D795-255E-468B-ACAA-725DD665D4F4}" dt="2025-08-19T00:10:28.632" v="158" actId="1076"/>
          <ac:picMkLst>
            <pc:docMk/>
            <pc:sldMk cId="0" sldId="256"/>
            <ac:picMk id="29" creationId="{5E0E06C1-077F-8513-6D9E-52D7AC5935A0}"/>
          </ac:picMkLst>
        </pc:picChg>
        <pc:picChg chg="mod">
          <ac:chgData name="Petro Geldenhuys" userId="927a4245d1fd7e4b" providerId="LiveId" clId="{7335D795-255E-468B-ACAA-725DD665D4F4}" dt="2025-08-19T00:10:42.399" v="162" actId="1076"/>
          <ac:picMkLst>
            <pc:docMk/>
            <pc:sldMk cId="0" sldId="256"/>
            <ac:picMk id="31" creationId="{FC033DC7-426A-FC2A-6379-A1639C5B7B4E}"/>
          </ac:picMkLst>
        </pc:picChg>
        <pc:picChg chg="mod">
          <ac:chgData name="Petro Geldenhuys" userId="927a4245d1fd7e4b" providerId="LiveId" clId="{7335D795-255E-468B-ACAA-725DD665D4F4}" dt="2025-08-19T00:10:31.283" v="159" actId="1076"/>
          <ac:picMkLst>
            <pc:docMk/>
            <pc:sldMk cId="0" sldId="256"/>
            <ac:picMk id="32" creationId="{4199E1AC-F5A6-C5FB-F274-E65320C31D98}"/>
          </ac:picMkLst>
        </pc:picChg>
        <pc:picChg chg="mod">
          <ac:chgData name="Petro Geldenhuys" userId="927a4245d1fd7e4b" providerId="LiveId" clId="{7335D795-255E-468B-ACAA-725DD665D4F4}" dt="2025-08-19T00:10:24.929" v="157" actId="1076"/>
          <ac:picMkLst>
            <pc:docMk/>
            <pc:sldMk cId="0" sldId="256"/>
            <ac:picMk id="33" creationId="{3FD1B854-6096-9557-C4FB-2EBC61B72B09}"/>
          </ac:picMkLst>
        </pc:picChg>
        <pc:picChg chg="mod">
          <ac:chgData name="Petro Geldenhuys" userId="927a4245d1fd7e4b" providerId="LiveId" clId="{7335D795-255E-468B-ACAA-725DD665D4F4}" dt="2025-08-19T00:10:06.783" v="150" actId="1076"/>
          <ac:picMkLst>
            <pc:docMk/>
            <pc:sldMk cId="0" sldId="256"/>
            <ac:picMk id="34" creationId="{94DE92C9-63D9-29B2-C5B8-F05329E69D0F}"/>
          </ac:picMkLst>
        </pc:picChg>
        <pc:picChg chg="mod">
          <ac:chgData name="Petro Geldenhuys" userId="927a4245d1fd7e4b" providerId="LiveId" clId="{7335D795-255E-468B-ACAA-725DD665D4F4}" dt="2025-08-19T00:10:38.193" v="161" actId="1076"/>
          <ac:picMkLst>
            <pc:docMk/>
            <pc:sldMk cId="0" sldId="256"/>
            <ac:picMk id="35" creationId="{48F66BB5-3D0A-FA44-BE87-0C3654E2738A}"/>
          </ac:picMkLst>
        </pc:picChg>
        <pc:picChg chg="mod">
          <ac:chgData name="Petro Geldenhuys" userId="927a4245d1fd7e4b" providerId="LiveId" clId="{7335D795-255E-468B-ACAA-725DD665D4F4}" dt="2025-08-19T00:10:14.766" v="153" actId="1076"/>
          <ac:picMkLst>
            <pc:docMk/>
            <pc:sldMk cId="0" sldId="256"/>
            <ac:picMk id="37" creationId="{9D38CFF6-6735-B08D-13BC-92BDFE0626BD}"/>
          </ac:picMkLst>
        </pc:picChg>
        <pc:picChg chg="mod">
          <ac:chgData name="Petro Geldenhuys" userId="927a4245d1fd7e4b" providerId="LiveId" clId="{7335D795-255E-468B-ACAA-725DD665D4F4}" dt="2025-08-19T00:10:08.557" v="151" actId="1076"/>
          <ac:picMkLst>
            <pc:docMk/>
            <pc:sldMk cId="0" sldId="256"/>
            <ac:picMk id="39" creationId="{EFB407CD-8E15-4DBD-66B2-C21E4C578B11}"/>
          </ac:picMkLst>
        </pc:picChg>
      </pc:sldChg>
      <pc:sldChg chg="modSp mod">
        <pc:chgData name="Petro Geldenhuys" userId="927a4245d1fd7e4b" providerId="LiveId" clId="{7335D795-255E-468B-ACAA-725DD665D4F4}" dt="2025-08-19T00:19:01.299" v="243" actId="21"/>
        <pc:sldMkLst>
          <pc:docMk/>
          <pc:sldMk cId="567954313" sldId="257"/>
        </pc:sldMkLst>
        <pc:spChg chg="mod">
          <ac:chgData name="Petro Geldenhuys" userId="927a4245d1fd7e4b" providerId="LiveId" clId="{7335D795-255E-468B-ACAA-725DD665D4F4}" dt="2025-08-19T00:18:25.759" v="242" actId="20577"/>
          <ac:spMkLst>
            <pc:docMk/>
            <pc:sldMk cId="567954313" sldId="257"/>
            <ac:spMk id="5" creationId="{6C9AF90F-1548-F636-2B74-88EB601F8F1F}"/>
          </ac:spMkLst>
        </pc:spChg>
        <pc:graphicFrameChg chg="modGraphic">
          <ac:chgData name="Petro Geldenhuys" userId="927a4245d1fd7e4b" providerId="LiveId" clId="{7335D795-255E-468B-ACAA-725DD665D4F4}" dt="2025-08-19T00:19:01.299" v="243" actId="21"/>
          <ac:graphicFrameMkLst>
            <pc:docMk/>
            <pc:sldMk cId="567954313" sldId="257"/>
            <ac:graphicFrameMk id="6" creationId="{16394E1A-91AD-1B20-61B1-CD1928744ACA}"/>
          </ac:graphicFrameMkLst>
        </pc:graphicFrameChg>
      </pc:sldChg>
      <pc:sldChg chg="modSp mod">
        <pc:chgData name="Petro Geldenhuys" userId="927a4245d1fd7e4b" providerId="LiveId" clId="{7335D795-255E-468B-ACAA-725DD665D4F4}" dt="2025-08-19T00:17:10.226" v="231" actId="21"/>
        <pc:sldMkLst>
          <pc:docMk/>
          <pc:sldMk cId="2339093307" sldId="258"/>
        </pc:sldMkLst>
        <pc:spChg chg="mod">
          <ac:chgData name="Petro Geldenhuys" userId="927a4245d1fd7e4b" providerId="LiveId" clId="{7335D795-255E-468B-ACAA-725DD665D4F4}" dt="2025-08-19T00:14:25.087" v="174" actId="20577"/>
          <ac:spMkLst>
            <pc:docMk/>
            <pc:sldMk cId="2339093307" sldId="258"/>
            <ac:spMk id="5" creationId="{8766400A-758B-54C1-4965-B85A1A80A2A9}"/>
          </ac:spMkLst>
        </pc:spChg>
        <pc:graphicFrameChg chg="mod modGraphic">
          <ac:chgData name="Petro Geldenhuys" userId="927a4245d1fd7e4b" providerId="LiveId" clId="{7335D795-255E-468B-ACAA-725DD665D4F4}" dt="2025-08-19T00:17:10.226" v="231" actId="21"/>
          <ac:graphicFrameMkLst>
            <pc:docMk/>
            <pc:sldMk cId="2339093307" sldId="258"/>
            <ac:graphicFrameMk id="6" creationId="{5A624E12-8706-7D18-677E-C474693F8A04}"/>
          </ac:graphicFrameMkLst>
        </pc:graphicFrameChg>
        <pc:picChg chg="mod">
          <ac:chgData name="Petro Geldenhuys" userId="927a4245d1fd7e4b" providerId="LiveId" clId="{7335D795-255E-468B-ACAA-725DD665D4F4}" dt="2025-08-19T00:16:37.716" v="221" actId="1076"/>
          <ac:picMkLst>
            <pc:docMk/>
            <pc:sldMk cId="2339093307" sldId="258"/>
            <ac:picMk id="10" creationId="{C51A2916-FD5E-03AF-899B-93CE25A54B79}"/>
          </ac:picMkLst>
        </pc:picChg>
        <pc:picChg chg="mod">
          <ac:chgData name="Petro Geldenhuys" userId="927a4245d1fd7e4b" providerId="LiveId" clId="{7335D795-255E-468B-ACAA-725DD665D4F4}" dt="2025-08-19T00:15:19.267" v="209" actId="1076"/>
          <ac:picMkLst>
            <pc:docMk/>
            <pc:sldMk cId="2339093307" sldId="258"/>
            <ac:picMk id="11" creationId="{44FE9FCF-FE68-B681-A458-528AE93571F0}"/>
          </ac:picMkLst>
        </pc:picChg>
        <pc:picChg chg="mod">
          <ac:chgData name="Petro Geldenhuys" userId="927a4245d1fd7e4b" providerId="LiveId" clId="{7335D795-255E-468B-ACAA-725DD665D4F4}" dt="2025-08-19T00:14:51.432" v="189" actId="1076"/>
          <ac:picMkLst>
            <pc:docMk/>
            <pc:sldMk cId="2339093307" sldId="258"/>
            <ac:picMk id="13" creationId="{91D3A55A-0596-161D-CF2C-F7B4C5EC1E3F}"/>
          </ac:picMkLst>
        </pc:picChg>
        <pc:picChg chg="mod">
          <ac:chgData name="Petro Geldenhuys" userId="927a4245d1fd7e4b" providerId="LiveId" clId="{7335D795-255E-468B-ACAA-725DD665D4F4}" dt="2025-08-19T00:14:38.760" v="176" actId="1076"/>
          <ac:picMkLst>
            <pc:docMk/>
            <pc:sldMk cId="2339093307" sldId="258"/>
            <ac:picMk id="26" creationId="{98577AFA-E170-DF36-10DD-E4C9671719F4}"/>
          </ac:picMkLst>
        </pc:picChg>
        <pc:picChg chg="mod">
          <ac:chgData name="Petro Geldenhuys" userId="927a4245d1fd7e4b" providerId="LiveId" clId="{7335D795-255E-468B-ACAA-725DD665D4F4}" dt="2025-08-19T00:15:04.550" v="203" actId="1076"/>
          <ac:picMkLst>
            <pc:docMk/>
            <pc:sldMk cId="2339093307" sldId="258"/>
            <ac:picMk id="31" creationId="{AE5F74ED-B5AE-718C-0E26-192DB3F33921}"/>
          </ac:picMkLst>
        </pc:picChg>
      </pc:sldChg>
      <pc:sldChg chg="modSp mod">
        <pc:chgData name="Petro Geldenhuys" userId="927a4245d1fd7e4b" providerId="LiveId" clId="{7335D795-255E-468B-ACAA-725DD665D4F4}" dt="2025-08-19T00:18:12.456" v="240" actId="21"/>
        <pc:sldMkLst>
          <pc:docMk/>
          <pc:sldMk cId="899244286" sldId="259"/>
        </pc:sldMkLst>
        <pc:spChg chg="mod">
          <ac:chgData name="Petro Geldenhuys" userId="927a4245d1fd7e4b" providerId="LiveId" clId="{7335D795-255E-468B-ACAA-725DD665D4F4}" dt="2025-08-19T00:17:41.379" v="233" actId="1076"/>
          <ac:spMkLst>
            <pc:docMk/>
            <pc:sldMk cId="899244286" sldId="259"/>
            <ac:spMk id="4" creationId="{6C888951-8FF0-5E3B-6A6C-99F211FE8FBC}"/>
          </ac:spMkLst>
        </pc:spChg>
        <pc:spChg chg="mod">
          <ac:chgData name="Petro Geldenhuys" userId="927a4245d1fd7e4b" providerId="LiveId" clId="{7335D795-255E-468B-ACAA-725DD665D4F4}" dt="2025-08-19T00:17:43.768" v="235" actId="20577"/>
          <ac:spMkLst>
            <pc:docMk/>
            <pc:sldMk cId="899244286" sldId="259"/>
            <ac:spMk id="5" creationId="{A3148E48-C651-3362-802F-4C4A379EB781}"/>
          </ac:spMkLst>
        </pc:spChg>
        <pc:graphicFrameChg chg="modGraphic">
          <ac:chgData name="Petro Geldenhuys" userId="927a4245d1fd7e4b" providerId="LiveId" clId="{7335D795-255E-468B-ACAA-725DD665D4F4}" dt="2025-08-19T00:18:12.456" v="240" actId="21"/>
          <ac:graphicFrameMkLst>
            <pc:docMk/>
            <pc:sldMk cId="899244286" sldId="259"/>
            <ac:graphicFrameMk id="6" creationId="{0A5EDF69-EC4B-F417-8461-7F7A2CA87008}"/>
          </ac:graphicFrameMkLst>
        </pc:graphicFrameChg>
      </pc:sldChg>
      <pc:sldChg chg="modSp mod">
        <pc:chgData name="Petro Geldenhuys" userId="927a4245d1fd7e4b" providerId="LiveId" clId="{7335D795-255E-468B-ACAA-725DD665D4F4}" dt="2025-08-19T00:20:17.632" v="273" actId="21"/>
        <pc:sldMkLst>
          <pc:docMk/>
          <pc:sldMk cId="1860989138" sldId="260"/>
        </pc:sldMkLst>
        <pc:spChg chg="mod">
          <ac:chgData name="Petro Geldenhuys" userId="927a4245d1fd7e4b" providerId="LiveId" clId="{7335D795-255E-468B-ACAA-725DD665D4F4}" dt="2025-08-19T00:19:08.419" v="245" actId="20577"/>
          <ac:spMkLst>
            <pc:docMk/>
            <pc:sldMk cId="1860989138" sldId="260"/>
            <ac:spMk id="5" creationId="{52F69623-3F5E-2A23-5366-183FBB17BE24}"/>
          </ac:spMkLst>
        </pc:spChg>
        <pc:graphicFrameChg chg="modGraphic">
          <ac:chgData name="Petro Geldenhuys" userId="927a4245d1fd7e4b" providerId="LiveId" clId="{7335D795-255E-468B-ACAA-725DD665D4F4}" dt="2025-08-19T00:20:17.632" v="273" actId="21"/>
          <ac:graphicFrameMkLst>
            <pc:docMk/>
            <pc:sldMk cId="1860989138" sldId="260"/>
            <ac:graphicFrameMk id="6" creationId="{125E4B92-6F8D-661E-88C8-5BE84341619C}"/>
          </ac:graphicFrameMkLst>
        </pc:graphicFrameChg>
        <pc:picChg chg="mod">
          <ac:chgData name="Petro Geldenhuys" userId="927a4245d1fd7e4b" providerId="LiveId" clId="{7335D795-255E-468B-ACAA-725DD665D4F4}" dt="2025-08-19T00:19:32.368" v="247" actId="1076"/>
          <ac:picMkLst>
            <pc:docMk/>
            <pc:sldMk cId="1860989138" sldId="260"/>
            <ac:picMk id="12" creationId="{ED2D5F84-2165-0B43-D70F-AC7C90E3BD4F}"/>
          </ac:picMkLst>
        </pc:picChg>
        <pc:picChg chg="mod">
          <ac:chgData name="Petro Geldenhuys" userId="927a4245d1fd7e4b" providerId="LiveId" clId="{7335D795-255E-468B-ACAA-725DD665D4F4}" dt="2025-08-19T00:19:52.366" v="272" actId="1076"/>
          <ac:picMkLst>
            <pc:docMk/>
            <pc:sldMk cId="1860989138" sldId="260"/>
            <ac:picMk id="24" creationId="{C75766CB-F3E8-9A7D-CF77-2DE043ABD003}"/>
          </ac:picMkLst>
        </pc:picChg>
      </pc:sldChg>
      <pc:sldChg chg="modSp mod">
        <pc:chgData name="Petro Geldenhuys" userId="927a4245d1fd7e4b" providerId="LiveId" clId="{7335D795-255E-468B-ACAA-725DD665D4F4}" dt="2025-08-26T00:33:06.709" v="451" actId="20577"/>
        <pc:sldMkLst>
          <pc:docMk/>
          <pc:sldMk cId="1145555582" sldId="261"/>
        </pc:sldMkLst>
        <pc:spChg chg="mod">
          <ac:chgData name="Petro Geldenhuys" userId="927a4245d1fd7e4b" providerId="LiveId" clId="{7335D795-255E-468B-ACAA-725DD665D4F4}" dt="2025-08-19T00:20:48.201" v="275" actId="20577"/>
          <ac:spMkLst>
            <pc:docMk/>
            <pc:sldMk cId="1145555582" sldId="261"/>
            <ac:spMk id="5" creationId="{C71D9627-EE39-3BAF-CDEC-F50D5DB3DA89}"/>
          </ac:spMkLst>
        </pc:spChg>
        <pc:graphicFrameChg chg="modGraphic">
          <ac:chgData name="Petro Geldenhuys" userId="927a4245d1fd7e4b" providerId="LiveId" clId="{7335D795-255E-468B-ACAA-725DD665D4F4}" dt="2025-08-26T00:33:06.709" v="451" actId="20577"/>
          <ac:graphicFrameMkLst>
            <pc:docMk/>
            <pc:sldMk cId="1145555582" sldId="261"/>
            <ac:graphicFrameMk id="6" creationId="{86A76B1E-3D20-16D6-C1CE-8BFA953CA5C8}"/>
          </ac:graphicFrameMkLst>
        </pc:graphicFrameChg>
      </pc:sldChg>
      <pc:sldChg chg="modSp mod">
        <pc:chgData name="Petro Geldenhuys" userId="927a4245d1fd7e4b" providerId="LiveId" clId="{7335D795-255E-468B-ACAA-725DD665D4F4}" dt="2025-08-19T00:24:31.416" v="386" actId="21"/>
        <pc:sldMkLst>
          <pc:docMk/>
          <pc:sldMk cId="1312183778" sldId="262"/>
        </pc:sldMkLst>
        <pc:spChg chg="mod">
          <ac:chgData name="Petro Geldenhuys" userId="927a4245d1fd7e4b" providerId="LiveId" clId="{7335D795-255E-468B-ACAA-725DD665D4F4}" dt="2025-08-19T00:22:03.282" v="282" actId="20577"/>
          <ac:spMkLst>
            <pc:docMk/>
            <pc:sldMk cId="1312183778" sldId="262"/>
            <ac:spMk id="5" creationId="{BF64A560-F3D0-0973-1E53-BC573ED66D07}"/>
          </ac:spMkLst>
        </pc:spChg>
        <pc:graphicFrameChg chg="mod modGraphic">
          <ac:chgData name="Petro Geldenhuys" userId="927a4245d1fd7e4b" providerId="LiveId" clId="{7335D795-255E-468B-ACAA-725DD665D4F4}" dt="2025-08-19T00:24:31.416" v="386" actId="21"/>
          <ac:graphicFrameMkLst>
            <pc:docMk/>
            <pc:sldMk cId="1312183778" sldId="262"/>
            <ac:graphicFrameMk id="6" creationId="{504EF95C-5909-70BB-FBEB-F3645FF05D0D}"/>
          </ac:graphicFrameMkLst>
        </pc:graphicFrameChg>
        <pc:picChg chg="mod">
          <ac:chgData name="Petro Geldenhuys" userId="927a4245d1fd7e4b" providerId="LiveId" clId="{7335D795-255E-468B-ACAA-725DD665D4F4}" dt="2025-08-19T00:23:10.308" v="324" actId="1076"/>
          <ac:picMkLst>
            <pc:docMk/>
            <pc:sldMk cId="1312183778" sldId="262"/>
            <ac:picMk id="10" creationId="{EC3F00D0-C9A5-A2A1-3E1B-3BCA5CF57F0D}"/>
          </ac:picMkLst>
        </pc:picChg>
        <pc:picChg chg="mod">
          <ac:chgData name="Petro Geldenhuys" userId="927a4245d1fd7e4b" providerId="LiveId" clId="{7335D795-255E-468B-ACAA-725DD665D4F4}" dt="2025-08-19T00:23:27.653" v="334" actId="1076"/>
          <ac:picMkLst>
            <pc:docMk/>
            <pc:sldMk cId="1312183778" sldId="262"/>
            <ac:picMk id="11" creationId="{6CDFBF75-1130-661B-96ED-D273BDBAEB75}"/>
          </ac:picMkLst>
        </pc:picChg>
        <pc:picChg chg="mod">
          <ac:chgData name="Petro Geldenhuys" userId="927a4245d1fd7e4b" providerId="LiveId" clId="{7335D795-255E-468B-ACAA-725DD665D4F4}" dt="2025-08-19T00:22:16.503" v="286" actId="1076"/>
          <ac:picMkLst>
            <pc:docMk/>
            <pc:sldMk cId="1312183778" sldId="262"/>
            <ac:picMk id="12" creationId="{1B868F28-E5E6-07A6-80C5-49F5B4765910}"/>
          </ac:picMkLst>
        </pc:picChg>
        <pc:picChg chg="mod">
          <ac:chgData name="Petro Geldenhuys" userId="927a4245d1fd7e4b" providerId="LiveId" clId="{7335D795-255E-468B-ACAA-725DD665D4F4}" dt="2025-08-19T00:24:16.123" v="372" actId="1076"/>
          <ac:picMkLst>
            <pc:docMk/>
            <pc:sldMk cId="1312183778" sldId="262"/>
            <ac:picMk id="13" creationId="{C14B56AD-36D4-CCB4-A8D6-5E24E08142E6}"/>
          </ac:picMkLst>
        </pc:picChg>
        <pc:picChg chg="mod">
          <ac:chgData name="Petro Geldenhuys" userId="927a4245d1fd7e4b" providerId="LiveId" clId="{7335D795-255E-468B-ACAA-725DD665D4F4}" dt="2025-08-19T00:23:46.983" v="364" actId="1076"/>
          <ac:picMkLst>
            <pc:docMk/>
            <pc:sldMk cId="1312183778" sldId="262"/>
            <ac:picMk id="14" creationId="{AF41E254-1C32-63AC-8C84-A90EF2C5F2BD}"/>
          </ac:picMkLst>
        </pc:picChg>
        <pc:picChg chg="mod">
          <ac:chgData name="Petro Geldenhuys" userId="927a4245d1fd7e4b" providerId="LiveId" clId="{7335D795-255E-468B-ACAA-725DD665D4F4}" dt="2025-08-19T00:22:31.801" v="293" actId="1076"/>
          <ac:picMkLst>
            <pc:docMk/>
            <pc:sldMk cId="1312183778" sldId="262"/>
            <ac:picMk id="24" creationId="{A50B5783-C692-FF54-F9D6-9237CFC0AE9B}"/>
          </ac:picMkLst>
        </pc:picChg>
      </pc:sldChg>
      <pc:sldChg chg="modSp mod">
        <pc:chgData name="Petro Geldenhuys" userId="927a4245d1fd7e4b" providerId="LiveId" clId="{7335D795-255E-468B-ACAA-725DD665D4F4}" dt="2025-08-26T00:33:19.692" v="470" actId="20577"/>
        <pc:sldMkLst>
          <pc:docMk/>
          <pc:sldMk cId="2530413587" sldId="263"/>
        </pc:sldMkLst>
        <pc:spChg chg="mod">
          <ac:chgData name="Petro Geldenhuys" userId="927a4245d1fd7e4b" providerId="LiveId" clId="{7335D795-255E-468B-ACAA-725DD665D4F4}" dt="2025-08-19T00:24:58.549" v="389" actId="20577"/>
          <ac:spMkLst>
            <pc:docMk/>
            <pc:sldMk cId="2530413587" sldId="263"/>
            <ac:spMk id="5" creationId="{8A8DC72E-7C22-69C6-E012-E0280FA2F6A3}"/>
          </ac:spMkLst>
        </pc:spChg>
        <pc:graphicFrameChg chg="modGraphic">
          <ac:chgData name="Petro Geldenhuys" userId="927a4245d1fd7e4b" providerId="LiveId" clId="{7335D795-255E-468B-ACAA-725DD665D4F4}" dt="2025-08-26T00:33:19.692" v="470" actId="20577"/>
          <ac:graphicFrameMkLst>
            <pc:docMk/>
            <pc:sldMk cId="2530413587" sldId="263"/>
            <ac:graphicFrameMk id="6" creationId="{1740B13A-C9A0-8D30-1A5A-1A124288E320}"/>
          </ac:graphicFrameMkLst>
        </pc:graphicFrameChg>
      </pc:sldChg>
      <pc:sldChg chg="addSp modSp mod">
        <pc:chgData name="Petro Geldenhuys" userId="927a4245d1fd7e4b" providerId="LiveId" clId="{7335D795-255E-468B-ACAA-725DD665D4F4}" dt="2025-08-26T00:33:29.766" v="491" actId="20577"/>
        <pc:sldMkLst>
          <pc:docMk/>
          <pc:sldMk cId="447444457" sldId="264"/>
        </pc:sldMkLst>
        <pc:spChg chg="mod">
          <ac:chgData name="Petro Geldenhuys" userId="927a4245d1fd7e4b" providerId="LiveId" clId="{7335D795-255E-468B-ACAA-725DD665D4F4}" dt="2025-08-19T00:25:44.383" v="395" actId="20577"/>
          <ac:spMkLst>
            <pc:docMk/>
            <pc:sldMk cId="447444457" sldId="264"/>
            <ac:spMk id="5" creationId="{0C5F54CE-8C91-F234-84BD-28B04BD2B87D}"/>
          </ac:spMkLst>
        </pc:spChg>
        <pc:graphicFrameChg chg="modGraphic">
          <ac:chgData name="Petro Geldenhuys" userId="927a4245d1fd7e4b" providerId="LiveId" clId="{7335D795-255E-468B-ACAA-725DD665D4F4}" dt="2025-08-26T00:33:29.766" v="491" actId="20577"/>
          <ac:graphicFrameMkLst>
            <pc:docMk/>
            <pc:sldMk cId="447444457" sldId="264"/>
            <ac:graphicFrameMk id="6" creationId="{192F8B29-A3C9-1A91-CC3F-96337D6C937E}"/>
          </ac:graphicFrameMkLst>
        </pc:graphicFrameChg>
      </pc:sldChg>
      <pc:sldChg chg="addSp delSp modSp mod">
        <pc:chgData name="Petro Geldenhuys" userId="927a4245d1fd7e4b" providerId="LiveId" clId="{7335D795-255E-468B-ACAA-725DD665D4F4}" dt="2025-08-19T00:28:21.597" v="409" actId="21"/>
        <pc:sldMkLst>
          <pc:docMk/>
          <pc:sldMk cId="1709190246" sldId="265"/>
        </pc:sldMkLst>
        <pc:spChg chg="mod">
          <ac:chgData name="Petro Geldenhuys" userId="927a4245d1fd7e4b" providerId="LiveId" clId="{7335D795-255E-468B-ACAA-725DD665D4F4}" dt="2025-08-19T00:26:23.437" v="397" actId="20577"/>
          <ac:spMkLst>
            <pc:docMk/>
            <pc:sldMk cId="1709190246" sldId="265"/>
            <ac:spMk id="5" creationId="{AF12E7FB-4792-7646-6742-3DF8A35649D3}"/>
          </ac:spMkLst>
        </pc:spChg>
        <pc:graphicFrameChg chg="add del modGraphic">
          <ac:chgData name="Petro Geldenhuys" userId="927a4245d1fd7e4b" providerId="LiveId" clId="{7335D795-255E-468B-ACAA-725DD665D4F4}" dt="2025-08-19T00:28:21.597" v="409" actId="21"/>
          <ac:graphicFrameMkLst>
            <pc:docMk/>
            <pc:sldMk cId="1709190246" sldId="265"/>
            <ac:graphicFrameMk id="6" creationId="{DAA0ECFA-919B-07A8-E43A-84406ECD6D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6C478-62EC-4089-BF7A-D7BDA6F706D7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9685-6189-4A3E-ADEB-EADEA7085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10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2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878FD-34D7-9FFB-20E1-C07DE3F9C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5228D8-73B5-69E6-6B53-CD2DED7523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D5325F-E124-4C65-3828-810AD65D9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5E2D8-37A7-F979-22DE-D9009BD408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4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58D95-0DAA-0DC7-EED3-10728B45B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59677A-7939-0757-EF91-E17B38573D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2AD78A-40BE-FA9B-6413-D0EBC637D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3B838-F6F0-8BD1-ADAF-06FE70817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8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8EA4F-3319-763C-E2DB-6A54AD421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70BC20-3B52-B11A-84D7-A9093B8F7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5B0CF8-FB90-7B8E-8F52-06C80A8B4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2FE9C-DED5-5D70-B4E8-E66809FE7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61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12F23-F62C-83BC-4BC7-8B0C2E368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EA359F-2BBB-3064-8F8A-BCD1BA7A5A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5B50A2-A778-F73C-3809-BCA3C992C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13877-DC61-C5CE-1AE2-6287120212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86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007F4-CFF7-8058-97CB-677EE246C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4C5177-DA97-5799-FB95-4AD77B4805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9C2B7-FACB-4C84-7AF2-3455D7DBF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FE58C-0711-CF4D-CD2C-EE01473D6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8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31104-D59B-3E20-9A0F-F5BBAFFF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FA02D8-CC25-6FA9-72D6-F3CBC0E710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72AB57-D527-0362-86B5-AA678E57F9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3C66B-7AC6-9BEF-5322-0FEC9E946C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69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D456-9A6D-C210-F410-BEC37BB7C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F2ED9A-2F79-B21C-BDA9-9D33F32E4A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A5D697-31FF-42FE-B9E7-88AAD2A3B1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50427-C562-C58A-9D09-59D17CD1B6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79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FE593-4CF4-490E-D291-85E361DBD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010A4A-BB8A-910F-C910-8FD87BC08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5C4331-8AD8-2BC1-5F02-482CA2B49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66EB-050E-9554-0B94-0ABF7B204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03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9D72F-72C7-67C0-B923-2AEECAC32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4A34C1-9125-9A99-848A-5B4280E0CE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7B1F78-910E-87F5-33FA-24A2ECCE94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4242B-BCAB-5653-7F01-60172D459D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2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5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16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985" y="48028"/>
            <a:ext cx="4038600" cy="1392694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579228" y="1406943"/>
            <a:ext cx="6398043" cy="597460"/>
            <a:chOff x="-17534" y="-3871"/>
            <a:chExt cx="2292914" cy="25646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rgbClr val="FF0B0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17534" y="-3871"/>
              <a:ext cx="2275380" cy="2564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39"/>
                </a:lnSpc>
              </a:pPr>
              <a:r>
                <a:rPr lang="en-US" sz="2099" b="1" dirty="0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SENIOR LEAGUE AFTER ROUND 8 - OVERALL</a:t>
              </a:r>
            </a:p>
          </p:txBody>
        </p:sp>
      </p:grp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364618"/>
              </p:ext>
            </p:extLst>
          </p:nvPr>
        </p:nvGraphicFramePr>
        <p:xfrm>
          <a:off x="476470" y="2109911"/>
          <a:ext cx="6603558" cy="834156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749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599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458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 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332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3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316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4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285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6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The Y Marathon Club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7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8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9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10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North Harbour Bays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11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7423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12 =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Auckland City Tri &amp; Whippets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Takapuna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15 =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Wesley &amp; Papakura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17 =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Technical &amp; Waitakere City Athletics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19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Racewalking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825866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3579158" y="211124"/>
            <a:ext cx="1469264" cy="76199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8119"/>
              </a:lnSpc>
            </a:pPr>
            <a:r>
              <a:rPr lang="en-US" sz="35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2025</a:t>
            </a:r>
          </a:p>
        </p:txBody>
      </p: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803745FB-BC21-0E7F-7C24-EE37FC890E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24" y="3616055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655F0CE9-189A-FB9A-2091-AC88F14905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275" y="2614412"/>
            <a:ext cx="762272" cy="381136"/>
          </a:xfrm>
          <a:prstGeom prst="rect">
            <a:avLst/>
          </a:prstGeom>
        </p:spPr>
      </p:pic>
      <p:pic>
        <p:nvPicPr>
          <p:cNvPr id="25" name="Picture 24" descr="A logo with a rat and text&#10;&#10;Description automatically generated with medium confidence">
            <a:extLst>
              <a:ext uri="{FF2B5EF4-FFF2-40B4-BE49-F238E27FC236}">
                <a16:creationId xmlns:a16="http://schemas.microsoft.com/office/drawing/2014/main" id="{302FACCA-28CA-B406-76B1-0A263E923E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449" y="7102167"/>
            <a:ext cx="698874" cy="349437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713A07CA-6E85-2831-7D19-D1DBCACB27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188" y="3158037"/>
            <a:ext cx="821760" cy="401216"/>
          </a:xfrm>
          <a:prstGeom prst="rect">
            <a:avLst/>
          </a:prstGeom>
        </p:spPr>
      </p:pic>
      <p:pic>
        <p:nvPicPr>
          <p:cNvPr id="27" name="Picture 26" descr="A pink and black logo&#10;&#10;Description automatically generated">
            <a:extLst>
              <a:ext uri="{FF2B5EF4-FFF2-40B4-BE49-F238E27FC236}">
                <a16:creationId xmlns:a16="http://schemas.microsoft.com/office/drawing/2014/main" id="{EA3A14D2-E64B-8CC9-2620-7313A13C75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433" y="8234418"/>
            <a:ext cx="821760" cy="144401"/>
          </a:xfrm>
          <a:prstGeom prst="rect">
            <a:avLst/>
          </a:prstGeom>
        </p:spPr>
      </p:pic>
      <p:pic>
        <p:nvPicPr>
          <p:cNvPr id="28" name="Picture 27" descr="A logo with wings and text&#10;&#10;Description automatically generated">
            <a:extLst>
              <a:ext uri="{FF2B5EF4-FFF2-40B4-BE49-F238E27FC236}">
                <a16:creationId xmlns:a16="http://schemas.microsoft.com/office/drawing/2014/main" id="{BEDF4012-5D27-492B-22C9-2D74186881E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96" y="4101965"/>
            <a:ext cx="456778" cy="456778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5E0E06C1-077F-8513-6D9E-52D7AC5935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30" y="6552766"/>
            <a:ext cx="412681" cy="41268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C033DC7-426A-FC2A-6379-A1639C5B7B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15246" y="5601130"/>
            <a:ext cx="419400" cy="424759"/>
          </a:xfrm>
          <a:prstGeom prst="rect">
            <a:avLst/>
          </a:prstGeom>
        </p:spPr>
      </p:pic>
      <p:pic>
        <p:nvPicPr>
          <p:cNvPr id="32" name="Picture 31" descr="A blue and white logo&#10;&#10;Description automatically generated">
            <a:extLst>
              <a:ext uri="{FF2B5EF4-FFF2-40B4-BE49-F238E27FC236}">
                <a16:creationId xmlns:a16="http://schemas.microsoft.com/office/drawing/2014/main" id="{4199E1AC-F5A6-C5FB-F274-E65320C31D9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682" y="6128735"/>
            <a:ext cx="788551" cy="260002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3FD1B854-6096-9557-C4FB-2EBC61B72B0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7130">
            <a:off x="1792707" y="7555709"/>
            <a:ext cx="524359" cy="411745"/>
          </a:xfrm>
          <a:prstGeom prst="rect">
            <a:avLst/>
          </a:prstGeom>
        </p:spPr>
      </p:pic>
      <p:pic>
        <p:nvPicPr>
          <p:cNvPr id="34" name="Picture 33" descr="A black and yellow shield with blue letters and a blue circle&#10;&#10;Description automatically generated">
            <a:extLst>
              <a:ext uri="{FF2B5EF4-FFF2-40B4-BE49-F238E27FC236}">
                <a16:creationId xmlns:a16="http://schemas.microsoft.com/office/drawing/2014/main" id="{94DE92C9-63D9-29B2-C5B8-F05329E69D0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12" y="9006264"/>
            <a:ext cx="338689" cy="357552"/>
          </a:xfrm>
          <a:prstGeom prst="rect">
            <a:avLst/>
          </a:prstGeom>
        </p:spPr>
      </p:pic>
      <p:pic>
        <p:nvPicPr>
          <p:cNvPr id="35" name="Picture 34" descr="A logo of a person running&#10;&#10;Description automatically generated">
            <a:extLst>
              <a:ext uri="{FF2B5EF4-FFF2-40B4-BE49-F238E27FC236}">
                <a16:creationId xmlns:a16="http://schemas.microsoft.com/office/drawing/2014/main" id="{48F66BB5-3D0A-FA44-BE87-0C3654E2738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37" y="5135736"/>
            <a:ext cx="402225" cy="39231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D38CFF6-6735-B08D-13BC-92BDFE0626B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021" y="8033571"/>
            <a:ext cx="390725" cy="39072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FB407CD-8E15-4DBD-66B2-C21E4C578B1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023" y="8528762"/>
            <a:ext cx="381429" cy="38313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3705832-3322-BEFA-5A24-0713B1F29F4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08008" y="375663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C9587C17-AFBE-2B71-06F7-BE682917E769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684" y="4609686"/>
            <a:ext cx="454549" cy="392319"/>
          </a:xfrm>
          <a:prstGeom prst="rect">
            <a:avLst/>
          </a:prstGeom>
        </p:spPr>
      </p:pic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090B93FA-DFD2-DB88-D08C-517A1063C3A6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80" y="9026340"/>
            <a:ext cx="357552" cy="357552"/>
          </a:xfrm>
          <a:prstGeom prst="rect">
            <a:avLst/>
          </a:prstGeom>
        </p:spPr>
      </p:pic>
      <p:pic>
        <p:nvPicPr>
          <p:cNvPr id="13" name="Picture 12" descr="A yellow and white card with green text&#10;&#10;AI-generated content may be incorrect.">
            <a:extLst>
              <a:ext uri="{FF2B5EF4-FFF2-40B4-BE49-F238E27FC236}">
                <a16:creationId xmlns:a16="http://schemas.microsoft.com/office/drawing/2014/main" id="{AF575858-5E7D-E220-252B-2B46A40BB098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20" y="9524803"/>
            <a:ext cx="697020" cy="2934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A8B671-B6E0-A8AD-4F9E-033D21A9893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71049" y="9540658"/>
            <a:ext cx="617797" cy="2753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C53B9B-480A-143E-8602-E2F8B352B05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658472" y="10006138"/>
            <a:ext cx="462655" cy="4245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BDBE2D-D2BF-77DF-05D5-78DF7579D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F65B9E1-16A7-3093-19BF-919FC5AC5976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7C4B32EA-8CC9-9D02-E762-A717A4CE1D55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DCC670B-E257-B156-F65F-BF1FD7C03D93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AF12E7FB-4792-7646-6742-3DF8A35649D3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60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AA0ECFA-919B-07A8-E43A-84406ECD6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64986"/>
              </p:ext>
            </p:extLst>
          </p:nvPr>
        </p:nvGraphicFramePr>
        <p:xfrm>
          <a:off x="628153" y="2339140"/>
          <a:ext cx="6349118" cy="294408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23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A9A6A086-CA29-64C7-BC40-0EEF88EB8457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37E866D-5C1D-3880-8547-DE475052911B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8D04FA7B-4196-CE8D-44A6-CCEEB1047EEB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C4D80B65-4954-9EFB-E540-903FDA6DAE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50" y="3355659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21BBAD9-093D-049D-9180-AE095A7A46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3B439A63-D818-2C63-8F87-0B4393E6CC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50" y="2968052"/>
            <a:ext cx="788551" cy="26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9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8F2E3-D37F-1BCB-2D61-F74429968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A8E00BF2-9C59-CDD9-9307-D2A356B4BABC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35E0E4A3-B6C9-EEB6-AF89-0B1FA46882FA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4429CFB7-3D3A-7B08-8A1E-ACCB37B42BAF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766400A-758B-54C1-4965-B85A1A80A2A9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U18/20 Women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A624E12-8706-7D18-677E-C474693F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11808"/>
              </p:ext>
            </p:extLst>
          </p:nvPr>
        </p:nvGraphicFramePr>
        <p:xfrm>
          <a:off x="628153" y="2339140"/>
          <a:ext cx="6349118" cy="490680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5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6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North Harbour Bays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7852E36F-0AD7-4D5C-B4AE-A9BC498996B2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C8DB45B-784E-D63B-9EDD-1EAB36317B92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85078BC5-741E-5C2F-2D26-258351D4B7D2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98577AFA-E170-DF36-10DD-E4C9671719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427" y="2894491"/>
            <a:ext cx="821760" cy="4012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E5F74ED-B5AE-718C-0E26-192DB3F339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6706" y="4388643"/>
            <a:ext cx="332568" cy="3368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5FD705E-D2E0-8EB8-AE3C-1A49494633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91D3A55A-0596-161D-CF2C-F7B4C5EC1E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024" y="3814726"/>
            <a:ext cx="419401" cy="419401"/>
          </a:xfrm>
          <a:prstGeom prst="rect">
            <a:avLst/>
          </a:prstGeom>
        </p:spPr>
      </p:pic>
      <p:pic>
        <p:nvPicPr>
          <p:cNvPr id="14" name="Picture 13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3EF82D10-DE4D-C27A-55D8-FEAD9B688D2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649" y="3372965"/>
            <a:ext cx="454549" cy="392319"/>
          </a:xfrm>
          <a:prstGeom prst="rect">
            <a:avLst/>
          </a:prstGeom>
        </p:spPr>
      </p:pic>
      <p:pic>
        <p:nvPicPr>
          <p:cNvPr id="10" name="Picture 9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C51A2916-FD5E-03AF-899B-93CE25A54B7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649" y="4824345"/>
            <a:ext cx="412681" cy="412681"/>
          </a:xfrm>
          <a:prstGeom prst="rect">
            <a:avLst/>
          </a:prstGeom>
        </p:spPr>
      </p:pic>
      <p:pic>
        <p:nvPicPr>
          <p:cNvPr id="11" name="Picture 10" descr="A logo with a rat and text&#10;&#10;Description automatically generated with medium confidence">
            <a:extLst>
              <a:ext uri="{FF2B5EF4-FFF2-40B4-BE49-F238E27FC236}">
                <a16:creationId xmlns:a16="http://schemas.microsoft.com/office/drawing/2014/main" id="{44FE9FCF-FE68-B681-A458-528AE93571F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313" y="5329348"/>
            <a:ext cx="698874" cy="34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9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23871E-B6D2-7CDA-6EED-ACA325572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DD93485-4067-4868-1C9D-BF1B04E8ABF9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BD4044F5-08C4-17C8-A7CA-05430C5377C3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C888951-8FF0-5E3B-6A6C-99F211FE8FBC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A3148E48-C651-3362-802F-4C4A379EB781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U18/20 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A5EDF69-EC4B-F417-8461-7F7A2CA87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694107"/>
              </p:ext>
            </p:extLst>
          </p:nvPr>
        </p:nvGraphicFramePr>
        <p:xfrm>
          <a:off x="628153" y="2339140"/>
          <a:ext cx="6349118" cy="392544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624DE48A-C85F-1396-1029-9E354F696A6D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5F4004C-C87E-D607-5CCC-725914F512A8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036DE879-5BD5-64A4-BB6A-EBF1E4242377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F4BEA58A-178D-DE3C-3106-B016DC2B35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601" y="2900410"/>
            <a:ext cx="701633" cy="34256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CA9AA2-D82A-5F7A-F226-39E5A83AF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0613" y="4356100"/>
            <a:ext cx="332568" cy="3368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70059E5-3D82-21F4-0B3A-A7246A24FC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CA17747F-9648-5B92-F020-890AE0C6B87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606" y="3345180"/>
            <a:ext cx="419401" cy="419401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20F57339-DCA0-5B88-69A5-BA9999DFC0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458" y="3838781"/>
            <a:ext cx="454549" cy="3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24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FFDE45-7CCB-D0E7-6F0B-612F9190D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6D8B61D-3C54-52AA-C686-227354356D72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B01A8E25-4BA3-2C2A-4636-36F63228C2A4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AA841E9-34A6-84E0-21D9-866B57FE20B6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C9AF90F-1548-F636-2B74-88EB601F8F1F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Women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6394E1A-91AD-1B20-61B1-CD1928744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726588"/>
              </p:ext>
            </p:extLst>
          </p:nvPr>
        </p:nvGraphicFramePr>
        <p:xfrm>
          <a:off x="628153" y="2339140"/>
          <a:ext cx="6349118" cy="441612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2DFB9B8D-3F91-96AF-D855-A78CA7B9172B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B69119D-EA5F-9205-AAD6-54AC0B262679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C5D48294-4084-1A46-784E-45F4EA78198E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234440B0-1B0F-5C50-A878-612E9B057B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616" y="2869011"/>
            <a:ext cx="423209" cy="424264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937689C8-1F7A-4D54-23E8-BD140C700A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017" y="4840318"/>
            <a:ext cx="821760" cy="401216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F4B257E4-F5D1-595B-71BA-CCE0D15ED4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20" y="3352004"/>
            <a:ext cx="412681" cy="41268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D934FE8-603B-EED9-85B3-A89FAB8127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5733" y="3849586"/>
            <a:ext cx="332568" cy="336818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71EA2149-E087-F670-83ED-38264417CE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42" y="4353412"/>
            <a:ext cx="524359" cy="41174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2EF40ED-ECE0-27E0-3660-2BFDCC39F6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5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370540-2EF9-D74E-FC5A-CDA8E6720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7A7ED50-27D9-2CAA-04B8-AC2298296D1D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82326F47-715F-319C-878E-C37C8BB41000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FFC6CE9-C1B9-0F29-1EA9-D47AB1B1ABDB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2F69623-3F5E-2A23-5366-183FBB17BE24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25E4B92-6F8D-661E-88C8-5BE843416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789404"/>
              </p:ext>
            </p:extLst>
          </p:nvPr>
        </p:nvGraphicFramePr>
        <p:xfrm>
          <a:off x="628153" y="2339140"/>
          <a:ext cx="6349118" cy="490680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B48F947A-8311-564A-285A-C8A023CAA151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8458B5E9-2E96-3768-5EC3-F79D63FF2D0E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3D57C8F5-7DCB-314D-5A55-F065469E1E9A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ED2D5F84-2165-0B43-D70F-AC7C90E3BD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29" y="2854215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C75766CB-F3E8-9A7D-CF77-2DE043ABD0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58" y="3378127"/>
            <a:ext cx="762272" cy="381136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5C7EEE56-6C1D-73B0-F35E-21B4614E08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58" y="3923619"/>
            <a:ext cx="762272" cy="372172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C6392C5D-D100-12A1-61A4-2852D20E13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50" y="4832319"/>
            <a:ext cx="412681" cy="412681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41568662-7928-9B7E-27AC-8A6F88E69F9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750" y="5344648"/>
            <a:ext cx="524359" cy="41174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FFABAB2-4CCF-D96B-79FE-09F614D19B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8C38A5C8-65EE-E7D9-2E4C-9A246C709D1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29" y="4351321"/>
            <a:ext cx="454549" cy="3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086475-6EF0-0CB9-E75A-04CEEAB19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65FAAEC-0BD8-92FD-CADE-C48974701BE7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4772D4E1-C469-B9B7-1A3C-A1617D74A088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DA2C4BC-09B1-004F-ECF5-0881357B5DCC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71D9627-EE39-3BAF-CDEC-F50D5DB3DA89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Women 35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6A76B1E-3D20-16D6-C1CE-8BFA953CA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664280"/>
              </p:ext>
            </p:extLst>
          </p:nvPr>
        </p:nvGraphicFramePr>
        <p:xfrm>
          <a:off x="628153" y="2339140"/>
          <a:ext cx="6349118" cy="539748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The Y Marathon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6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6137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7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9B7CA410-D704-B71E-4BEC-CA5289C86644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7574B59-C389-19A9-AE26-175E72249956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188ADFB6-7B9C-EE7B-E6A4-C2C96683016E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81B9F9A5-0930-9C5D-8FF0-E91717DE79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38" y="4806218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28B3A486-E69D-A305-4321-F335EA207F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608" y="2863317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96BC9BB-C9CD-3886-E0DE-2F540E171D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88606B38-C20D-742B-6D74-0C880B24C56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60" y="3357965"/>
            <a:ext cx="419401" cy="4194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B79A9C9-D6BF-B52E-03D2-9C33B91587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2689" y="4348548"/>
            <a:ext cx="414109" cy="419401"/>
          </a:xfrm>
          <a:prstGeom prst="rect">
            <a:avLst/>
          </a:prstGeom>
        </p:spPr>
      </p:pic>
      <p:pic>
        <p:nvPicPr>
          <p:cNvPr id="15" name="Picture 14" descr="A logo of a person running&#10;&#10;Description automatically generated">
            <a:extLst>
              <a:ext uri="{FF2B5EF4-FFF2-40B4-BE49-F238E27FC236}">
                <a16:creationId xmlns:a16="http://schemas.microsoft.com/office/drawing/2014/main" id="{BEF2962D-5AA7-B04C-26F2-2FD88A099B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946" y="3890878"/>
            <a:ext cx="368030" cy="358966"/>
          </a:xfrm>
          <a:prstGeom prst="rect">
            <a:avLst/>
          </a:prstGeom>
        </p:spPr>
      </p:pic>
      <p:pic>
        <p:nvPicPr>
          <p:cNvPr id="16" name="Picture 15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F328ED21-E8AE-AB1C-719D-778EE158F1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295" y="5797337"/>
            <a:ext cx="412681" cy="412681"/>
          </a:xfrm>
          <a:prstGeom prst="rect">
            <a:avLst/>
          </a:prstGeom>
        </p:spPr>
      </p:pic>
      <p:pic>
        <p:nvPicPr>
          <p:cNvPr id="10" name="Picture 9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68BB11A3-0CDE-B57F-E452-64F3B8F632F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408" y="5363010"/>
            <a:ext cx="743103" cy="36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5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0D6C7E-F60F-5350-39F5-9C285C9E5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2A44B41-89CF-CF9B-E21E-D6724429B4F3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FBFC6516-C08A-FE98-DF75-3713FA50BF3B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46717A1-B5CE-FECE-246C-7AFDC919D83D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F64A560-F3D0-0973-1E53-BC573ED66D07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 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35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4EF95C-5909-70BB-FBEB-F3645FF05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579982"/>
              </p:ext>
            </p:extLst>
          </p:nvPr>
        </p:nvGraphicFramePr>
        <p:xfrm>
          <a:off x="628153" y="2339140"/>
          <a:ext cx="6349118" cy="539748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2=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 &amp; 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4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7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The Y Marathon Club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12183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8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B63D1E16-1338-0EED-A234-3C8BD5FB2C77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776FE69-F6EF-FB77-242D-558BC047238D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533DBAA2-29E0-7A19-1836-556F8B1CC2E8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1B868F28-E5E6-07A6-80C5-49F5B47659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990" y="3341782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A50B5783-C692-FF54-F9D6-9237CFC0AE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049" y="3384910"/>
            <a:ext cx="762272" cy="381136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D40C5311-B785-9877-020F-21C47BFFBF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704" y="2876229"/>
            <a:ext cx="743103" cy="36281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C02FBF2-0D9F-DA18-15CE-FB8725EF41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EC3F00D0-C9A5-A2A1-3E1B-3BCA5CF57F0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812" y="3876577"/>
            <a:ext cx="454549" cy="392319"/>
          </a:xfrm>
          <a:prstGeom prst="rect">
            <a:avLst/>
          </a:prstGeom>
        </p:spPr>
      </p:pic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6CDFBF75-1130-661B-96ED-D273BDBAEB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674" y="4411557"/>
            <a:ext cx="788551" cy="260002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C14B56AD-36D4-CCB4-A8D6-5E24E08142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99" y="4852938"/>
            <a:ext cx="419401" cy="4194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41E254-1C32-63AC-8C84-A90EF2C5F2B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14146" y="5812141"/>
            <a:ext cx="414109" cy="419401"/>
          </a:xfrm>
          <a:prstGeom prst="rect">
            <a:avLst/>
          </a:prstGeom>
        </p:spPr>
      </p:pic>
      <p:pic>
        <p:nvPicPr>
          <p:cNvPr id="15" name="Picture 14" descr="A logo of a person running&#10;&#10;Description automatically generated">
            <a:extLst>
              <a:ext uri="{FF2B5EF4-FFF2-40B4-BE49-F238E27FC236}">
                <a16:creationId xmlns:a16="http://schemas.microsoft.com/office/drawing/2014/main" id="{B92E8669-67E6-5927-1F95-D4FFEE551F5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146" y="5358712"/>
            <a:ext cx="368030" cy="35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8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299855-5F63-3BE3-B4DD-034475334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9B15B63-4C5F-3B4E-DC7C-B5904F886FA9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3BFD3BAE-B01D-2BB8-D795-BBC7F75A9D0B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EAC68B2-B95E-2B52-6045-93757C7E6FB1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A8DC72E-7C22-69C6-E012-E0280FA2F6A3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50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740B13A-C9A0-8D30-1A5A-1A124288E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0854"/>
              </p:ext>
            </p:extLst>
          </p:nvPr>
        </p:nvGraphicFramePr>
        <p:xfrm>
          <a:off x="628153" y="2339140"/>
          <a:ext cx="6349118" cy="392544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The Y Marathon Club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2E9AE2CF-16D5-2B68-792A-4B7BA10B2796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6D966CE-0CC4-C2F1-37FE-AB6D2DE34386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40175CB2-E1B8-C4A6-E2DD-24021DC8D0A0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7FECFFE8-1257-9E42-9FA8-CCA0C4B44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42" y="3828534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785CF99E-8767-DAFD-66B7-F04D584BA9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396" y="2893269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57CD371-0584-145E-E4C7-1B034A1C50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7EA122FB-7CD3-9612-8031-1D7029E3B60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42" y="3376601"/>
            <a:ext cx="419401" cy="419401"/>
          </a:xfrm>
          <a:prstGeom prst="rect">
            <a:avLst/>
          </a:prstGeom>
        </p:spPr>
      </p:pic>
      <p:pic>
        <p:nvPicPr>
          <p:cNvPr id="10" name="Picture 9" descr="A logo of a person running&#10;&#10;Description automatically generated">
            <a:extLst>
              <a:ext uri="{FF2B5EF4-FFF2-40B4-BE49-F238E27FC236}">
                <a16:creationId xmlns:a16="http://schemas.microsoft.com/office/drawing/2014/main" id="{C95468F7-ECB2-B119-F729-E9E8705D59B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28" y="4407845"/>
            <a:ext cx="368030" cy="35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1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7B7EAA-CF14-D877-FF5F-F2C85444B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887090E-8165-4B62-6713-BE93BBAAC92A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8F412662-B099-C1BA-F6ED-43013D2CB0A7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21614E30-E6BF-590A-F76C-7DE15CA54247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0C5F54CE-8C91-F234-84BD-28B04BD2B87D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8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Women 60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2F8B29-A3C9-1A91-CC3F-96337D6C9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1389"/>
              </p:ext>
            </p:extLst>
          </p:nvPr>
        </p:nvGraphicFramePr>
        <p:xfrm>
          <a:off x="628153" y="2339140"/>
          <a:ext cx="6349118" cy="34347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The Y Marathon Club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5F76CB4E-3D82-301D-D3ED-4BEFCF670426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4337A97F-AF4C-43B9-1019-AC81A67CD7E4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139B2F18-9FEF-26D3-2159-1EAA630A54E9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1E1AF24-1C36-5407-1521-0D11CBCA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5" name="Picture 14" descr="A logo of a person running&#10;&#10;Description automatically generated">
            <a:extLst>
              <a:ext uri="{FF2B5EF4-FFF2-40B4-BE49-F238E27FC236}">
                <a16:creationId xmlns:a16="http://schemas.microsoft.com/office/drawing/2014/main" id="{A39BBDE3-CE5D-A621-A849-96479EDA85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457" y="2908300"/>
            <a:ext cx="282880" cy="27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4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349</Words>
  <Application>Microsoft Office PowerPoint</Application>
  <PresentationFormat>Custom</PresentationFormat>
  <Paragraphs>243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Arial</vt:lpstr>
      <vt:lpstr>League Spartan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2025 Senior Winter League</dc:title>
  <dc:creator>Nick Moore</dc:creator>
  <cp:lastModifiedBy>Petro Geldenhuys</cp:lastModifiedBy>
  <cp:revision>7</cp:revision>
  <dcterms:created xsi:type="dcterms:W3CDTF">2006-08-16T00:00:00Z</dcterms:created>
  <dcterms:modified xsi:type="dcterms:W3CDTF">2025-09-01T23:34:39Z</dcterms:modified>
  <dc:identifier>DAGgqA0dQfE</dc:identifier>
</cp:coreProperties>
</file>