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61" r:id="rId4"/>
    <p:sldId id="263" r:id="rId5"/>
    <p:sldId id="262" r:id="rId6"/>
  </p:sldIdLst>
  <p:sldSz cx="7556500" cy="10693400"/>
  <p:notesSz cx="6858000" cy="9144000"/>
  <p:embeddedFontLst>
    <p:embeddedFont>
      <p:font typeface="League Spartan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587551-D389-4AC4-A1AF-F5578F4AA5D7}" v="41" dt="2026-05-27T05:30:51.6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6735" autoAdjust="0"/>
  </p:normalViewPr>
  <p:slideViewPr>
    <p:cSldViewPr>
      <p:cViewPr varScale="1">
        <p:scale>
          <a:sx n="53" d="100"/>
          <a:sy n="53" d="100"/>
        </p:scale>
        <p:origin x="257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o Geldenhuys" userId="927a4245d1fd7e4b" providerId="LiveId" clId="{E6043C85-0268-485D-B4C1-93F486B26A24}"/>
    <pc:docChg chg="undo custSel addSld delSld modSld sldOrd">
      <pc:chgData name="Petro Geldenhuys" userId="927a4245d1fd7e4b" providerId="LiveId" clId="{E6043C85-0268-485D-B4C1-93F486B26A24}" dt="2026-05-27T20:36:55.930" v="2010" actId="20577"/>
      <pc:docMkLst>
        <pc:docMk/>
      </pc:docMkLst>
      <pc:sldChg chg="addSp modSp add mod">
        <pc:chgData name="Petro Geldenhuys" userId="927a4245d1fd7e4b" providerId="LiveId" clId="{E6043C85-0268-485D-B4C1-93F486B26A24}" dt="2026-05-27T05:20:46.184" v="1979" actId="1076"/>
        <pc:sldMkLst>
          <pc:docMk/>
          <pc:sldMk cId="1293212481" sldId="259"/>
        </pc:sldMkLst>
        <pc:spChg chg="mod">
          <ac:chgData name="Petro Geldenhuys" userId="927a4245d1fd7e4b" providerId="LiveId" clId="{E6043C85-0268-485D-B4C1-93F486B26A24}" dt="2026-05-10T20:16:53.354" v="9" actId="14100"/>
          <ac:spMkLst>
            <pc:docMk/>
            <pc:sldMk cId="1293212481" sldId="259"/>
            <ac:spMk id="2" creationId="{EBD3C358-EE52-6FA5-DB07-BDA40FE430E0}"/>
          </ac:spMkLst>
        </pc:spChg>
        <pc:spChg chg="mod">
          <ac:chgData name="Petro Geldenhuys" userId="927a4245d1fd7e4b" providerId="LiveId" clId="{E6043C85-0268-485D-B4C1-93F486B26A24}" dt="2026-05-27T04:24:53.249" v="583" actId="20577"/>
          <ac:spMkLst>
            <pc:docMk/>
            <pc:sldMk cId="1293212481" sldId="259"/>
            <ac:spMk id="5" creationId="{7E313E6D-726F-DE80-29F4-686DA4E2D974}"/>
          </ac:spMkLst>
        </pc:spChg>
        <pc:spChg chg="mod">
          <ac:chgData name="Petro Geldenhuys" userId="927a4245d1fd7e4b" providerId="LiveId" clId="{E6043C85-0268-485D-B4C1-93F486B26A24}" dt="2026-05-10T20:16:56.737" v="10" actId="14100"/>
          <ac:spMkLst>
            <pc:docMk/>
            <pc:sldMk cId="1293212481" sldId="259"/>
            <ac:spMk id="9" creationId="{C3D360C3-E945-2E38-2767-6119FB8B15BD}"/>
          </ac:spMkLst>
        </pc:spChg>
        <pc:grpChg chg="mod">
          <ac:chgData name="Petro Geldenhuys" userId="927a4245d1fd7e4b" providerId="LiveId" clId="{E6043C85-0268-485D-B4C1-93F486B26A24}" dt="2026-05-27T05:18:17.553" v="1941" actId="1076"/>
          <ac:grpSpMkLst>
            <pc:docMk/>
            <pc:sldMk cId="1293212481" sldId="259"/>
            <ac:grpSpMk id="3" creationId="{C3C30090-305C-7C18-EF39-065B1ECD30B0}"/>
          </ac:grpSpMkLst>
        </pc:grpChg>
        <pc:grpChg chg="mod">
          <ac:chgData name="Petro Geldenhuys" userId="927a4245d1fd7e4b" providerId="LiveId" clId="{E6043C85-0268-485D-B4C1-93F486B26A24}" dt="2026-05-27T05:18:12.678" v="1940" actId="1076"/>
          <ac:grpSpMkLst>
            <pc:docMk/>
            <pc:sldMk cId="1293212481" sldId="259"/>
            <ac:grpSpMk id="7" creationId="{C17CD376-FC72-D78A-A8FF-E9E65E5A8C2A}"/>
          </ac:grpSpMkLst>
        </pc:grpChg>
        <pc:graphicFrameChg chg="mod modGraphic">
          <ac:chgData name="Petro Geldenhuys" userId="927a4245d1fd7e4b" providerId="LiveId" clId="{E6043C85-0268-485D-B4C1-93F486B26A24}" dt="2026-05-27T05:19:59.601" v="1965" actId="14734"/>
          <ac:graphicFrameMkLst>
            <pc:docMk/>
            <pc:sldMk cId="1293212481" sldId="259"/>
            <ac:graphicFrameMk id="18" creationId="{484A4D40-7E5C-2997-C253-ED70A7BC1E25}"/>
          </ac:graphicFrameMkLst>
        </pc:graphicFrameChg>
        <pc:picChg chg="mod">
          <ac:chgData name="Petro Geldenhuys" userId="927a4245d1fd7e4b" providerId="LiveId" clId="{E6043C85-0268-485D-B4C1-93F486B26A24}" dt="2026-05-27T05:20:42.722" v="1977" actId="1076"/>
          <ac:picMkLst>
            <pc:docMk/>
            <pc:sldMk cId="1293212481" sldId="259"/>
            <ac:picMk id="6" creationId="{0A66F71E-EFA7-F418-98C4-5D5BB9F3E22E}"/>
          </ac:picMkLst>
        </pc:picChg>
        <pc:picChg chg="mod">
          <ac:chgData name="Petro Geldenhuys" userId="927a4245d1fd7e4b" providerId="LiveId" clId="{E6043C85-0268-485D-B4C1-93F486B26A24}" dt="2026-05-27T05:18:53.621" v="1946" actId="1076"/>
          <ac:picMkLst>
            <pc:docMk/>
            <pc:sldMk cId="1293212481" sldId="259"/>
            <ac:picMk id="10" creationId="{AFDF98F6-0E5A-E416-57FA-7867A4638075}"/>
          </ac:picMkLst>
        </pc:picChg>
        <pc:picChg chg="add mod">
          <ac:chgData name="Petro Geldenhuys" userId="927a4245d1fd7e4b" providerId="LiveId" clId="{E6043C85-0268-485D-B4C1-93F486B26A24}" dt="2026-05-27T05:20:09.095" v="1969" actId="1076"/>
          <ac:picMkLst>
            <pc:docMk/>
            <pc:sldMk cId="1293212481" sldId="259"/>
            <ac:picMk id="11" creationId="{6D3D9AE1-3DDA-84B4-0A32-85CE00544658}"/>
          </ac:picMkLst>
        </pc:picChg>
        <pc:picChg chg="add mod">
          <ac:chgData name="Petro Geldenhuys" userId="927a4245d1fd7e4b" providerId="LiveId" clId="{E6043C85-0268-485D-B4C1-93F486B26A24}" dt="2026-05-10T20:25:55.876" v="293" actId="1076"/>
          <ac:picMkLst>
            <pc:docMk/>
            <pc:sldMk cId="1293212481" sldId="259"/>
            <ac:picMk id="12" creationId="{1624ED40-D601-1B73-5A94-6064ED52EFB3}"/>
          </ac:picMkLst>
        </pc:picChg>
        <pc:picChg chg="add mod">
          <ac:chgData name="Petro Geldenhuys" userId="927a4245d1fd7e4b" providerId="LiveId" clId="{E6043C85-0268-485D-B4C1-93F486B26A24}" dt="2026-05-27T05:20:06.820" v="1968" actId="1076"/>
          <ac:picMkLst>
            <pc:docMk/>
            <pc:sldMk cId="1293212481" sldId="259"/>
            <ac:picMk id="13" creationId="{648980B4-7D40-F2C8-79B5-5D3670BB2C3A}"/>
          </ac:picMkLst>
        </pc:picChg>
        <pc:picChg chg="add mod">
          <ac:chgData name="Petro Geldenhuys" userId="927a4245d1fd7e4b" providerId="LiveId" clId="{E6043C85-0268-485D-B4C1-93F486B26A24}" dt="2026-05-27T05:20:02.561" v="1966" actId="1076"/>
          <ac:picMkLst>
            <pc:docMk/>
            <pc:sldMk cId="1293212481" sldId="259"/>
            <ac:picMk id="14" creationId="{4C048535-4393-36DE-035F-9302F1BE0731}"/>
          </ac:picMkLst>
        </pc:picChg>
        <pc:picChg chg="mod">
          <ac:chgData name="Petro Geldenhuys" userId="927a4245d1fd7e4b" providerId="LiveId" clId="{E6043C85-0268-485D-B4C1-93F486B26A24}" dt="2026-05-27T05:20:46.184" v="1979" actId="1076"/>
          <ac:picMkLst>
            <pc:docMk/>
            <pc:sldMk cId="1293212481" sldId="259"/>
            <ac:picMk id="19" creationId="{9339E558-E2D3-D344-43FD-8C1EAE7A759F}"/>
          </ac:picMkLst>
        </pc:picChg>
        <pc:picChg chg="mod">
          <ac:chgData name="Petro Geldenhuys" userId="927a4245d1fd7e4b" providerId="LiveId" clId="{E6043C85-0268-485D-B4C1-93F486B26A24}" dt="2026-05-27T05:18:40.913" v="1943" actId="1076"/>
          <ac:picMkLst>
            <pc:docMk/>
            <pc:sldMk cId="1293212481" sldId="259"/>
            <ac:picMk id="20" creationId="{B6BE9BB2-4472-7101-A331-B57B704B813D}"/>
          </ac:picMkLst>
        </pc:picChg>
        <pc:picChg chg="mod">
          <ac:chgData name="Petro Geldenhuys" userId="927a4245d1fd7e4b" providerId="LiveId" clId="{E6043C85-0268-485D-B4C1-93F486B26A24}" dt="2026-05-27T05:20:44.457" v="1978" actId="1076"/>
          <ac:picMkLst>
            <pc:docMk/>
            <pc:sldMk cId="1293212481" sldId="259"/>
            <ac:picMk id="21" creationId="{05C0A8F4-42F4-CD02-E5DA-96506A516206}"/>
          </ac:picMkLst>
        </pc:picChg>
        <pc:picChg chg="mod">
          <ac:chgData name="Petro Geldenhuys" userId="927a4245d1fd7e4b" providerId="LiveId" clId="{E6043C85-0268-485D-B4C1-93F486B26A24}" dt="2026-05-27T04:37:51.024" v="947" actId="1076"/>
          <ac:picMkLst>
            <pc:docMk/>
            <pc:sldMk cId="1293212481" sldId="259"/>
            <ac:picMk id="22" creationId="{6AFF017A-C40F-380C-5889-1A9B7513D03C}"/>
          </ac:picMkLst>
        </pc:picChg>
        <pc:picChg chg="mod">
          <ac:chgData name="Petro Geldenhuys" userId="927a4245d1fd7e4b" providerId="LiveId" clId="{E6043C85-0268-485D-B4C1-93F486B26A24}" dt="2026-05-27T05:20:31.318" v="1975" actId="1076"/>
          <ac:picMkLst>
            <pc:docMk/>
            <pc:sldMk cId="1293212481" sldId="259"/>
            <ac:picMk id="23" creationId="{C7DA1FA3-D72F-69EC-6036-AECF1C56E9CA}"/>
          </ac:picMkLst>
        </pc:picChg>
        <pc:picChg chg="mod">
          <ac:chgData name="Petro Geldenhuys" userId="927a4245d1fd7e4b" providerId="LiveId" clId="{E6043C85-0268-485D-B4C1-93F486B26A24}" dt="2026-05-27T05:20:39.931" v="1976" actId="1076"/>
          <ac:picMkLst>
            <pc:docMk/>
            <pc:sldMk cId="1293212481" sldId="259"/>
            <ac:picMk id="30" creationId="{50D121D2-39EB-BBD8-BD41-85247A299094}"/>
          </ac:picMkLst>
        </pc:picChg>
        <pc:picChg chg="mod">
          <ac:chgData name="Petro Geldenhuys" userId="927a4245d1fd7e4b" providerId="LiveId" clId="{E6043C85-0268-485D-B4C1-93F486B26A24}" dt="2026-05-27T05:20:27.354" v="1974" actId="1076"/>
          <ac:picMkLst>
            <pc:docMk/>
            <pc:sldMk cId="1293212481" sldId="259"/>
            <ac:picMk id="36" creationId="{30BB065B-11B8-DDFC-186F-3766F0B6E542}"/>
          </ac:picMkLst>
        </pc:picChg>
        <pc:picChg chg="mod">
          <ac:chgData name="Petro Geldenhuys" userId="927a4245d1fd7e4b" providerId="LiveId" clId="{E6043C85-0268-485D-B4C1-93F486B26A24}" dt="2026-05-27T05:20:19.751" v="1971" actId="1076"/>
          <ac:picMkLst>
            <pc:docMk/>
            <pc:sldMk cId="1293212481" sldId="259"/>
            <ac:picMk id="38" creationId="{FD512446-BDBE-028D-3D1B-C71783975D14}"/>
          </ac:picMkLst>
        </pc:picChg>
        <pc:picChg chg="mod">
          <ac:chgData name="Petro Geldenhuys" userId="927a4245d1fd7e4b" providerId="LiveId" clId="{E6043C85-0268-485D-B4C1-93F486B26A24}" dt="2026-05-10T20:16:58.553" v="11" actId="1076"/>
          <ac:picMkLst>
            <pc:docMk/>
            <pc:sldMk cId="1293212481" sldId="259"/>
            <ac:picMk id="40" creationId="{580677CD-D8BB-9F78-88C9-3D9872327841}"/>
          </ac:picMkLst>
        </pc:picChg>
        <pc:picChg chg="mod">
          <ac:chgData name="Petro Geldenhuys" userId="927a4245d1fd7e4b" providerId="LiveId" clId="{E6043C85-0268-485D-B4C1-93F486B26A24}" dt="2026-05-27T05:20:21.311" v="1972" actId="1076"/>
          <ac:picMkLst>
            <pc:docMk/>
            <pc:sldMk cId="1293212481" sldId="259"/>
            <ac:picMk id="41" creationId="{B9B33A6C-8685-9D30-C4AB-368013B013F4}"/>
          </ac:picMkLst>
        </pc:picChg>
        <pc:picChg chg="mod">
          <ac:chgData name="Petro Geldenhuys" userId="927a4245d1fd7e4b" providerId="LiveId" clId="{E6043C85-0268-485D-B4C1-93F486B26A24}" dt="2026-05-27T05:20:16.501" v="1970" actId="1076"/>
          <ac:picMkLst>
            <pc:docMk/>
            <pc:sldMk cId="1293212481" sldId="259"/>
            <ac:picMk id="42" creationId="{05AECF37-2A09-AF53-FFAF-11654ABF6B69}"/>
          </ac:picMkLst>
        </pc:picChg>
        <pc:picChg chg="mod">
          <ac:chgData name="Petro Geldenhuys" userId="927a4245d1fd7e4b" providerId="LiveId" clId="{E6043C85-0268-485D-B4C1-93F486B26A24}" dt="2026-05-27T05:20:24.246" v="1973" actId="1076"/>
          <ac:picMkLst>
            <pc:docMk/>
            <pc:sldMk cId="1293212481" sldId="259"/>
            <ac:picMk id="43" creationId="{4E4FE15D-C317-430B-7AAC-97248968E374}"/>
          </ac:picMkLst>
        </pc:picChg>
        <pc:picChg chg="add mod">
          <ac:chgData name="Petro Geldenhuys" userId="927a4245d1fd7e4b" providerId="LiveId" clId="{E6043C85-0268-485D-B4C1-93F486B26A24}" dt="2026-05-27T05:20:04.769" v="1967" actId="1076"/>
          <ac:picMkLst>
            <pc:docMk/>
            <pc:sldMk cId="1293212481" sldId="259"/>
            <ac:picMk id="1026" creationId="{0FF4596D-0B5E-F567-5139-A83BA8CFB234}"/>
          </ac:picMkLst>
        </pc:picChg>
      </pc:sldChg>
      <pc:sldChg chg="addSp delSp modSp add mod setBg">
        <pc:chgData name="Petro Geldenhuys" userId="927a4245d1fd7e4b" providerId="LiveId" clId="{E6043C85-0268-485D-B4C1-93F486B26A24}" dt="2026-05-27T05:23:20.774" v="1997" actId="14734"/>
        <pc:sldMkLst>
          <pc:docMk/>
          <pc:sldMk cId="2814652062" sldId="260"/>
        </pc:sldMkLst>
        <pc:spChg chg="del mod topLvl">
          <ac:chgData name="Petro Geldenhuys" userId="927a4245d1fd7e4b" providerId="LiveId" clId="{E6043C85-0268-485D-B4C1-93F486B26A24}" dt="2026-05-27T04:39:43.625" v="982" actId="478"/>
          <ac:spMkLst>
            <pc:docMk/>
            <pc:sldMk cId="2814652062" sldId="260"/>
            <ac:spMk id="4" creationId="{9194DB06-6D4C-D587-7F14-BC5FBB7FEADC}"/>
          </ac:spMkLst>
        </pc:spChg>
        <pc:spChg chg="mod topLvl">
          <ac:chgData name="Petro Geldenhuys" userId="927a4245d1fd7e4b" providerId="LiveId" clId="{E6043C85-0268-485D-B4C1-93F486B26A24}" dt="2026-05-27T04:41:39.402" v="990" actId="207"/>
          <ac:spMkLst>
            <pc:docMk/>
            <pc:sldMk cId="2814652062" sldId="260"/>
            <ac:spMk id="5" creationId="{2FE0FFF9-2F09-7230-77C1-F74D9BD4A82F}"/>
          </ac:spMkLst>
        </pc:spChg>
        <pc:spChg chg="add mod">
          <ac:chgData name="Petro Geldenhuys" userId="927a4245d1fd7e4b" providerId="LiveId" clId="{E6043C85-0268-485D-B4C1-93F486B26A24}" dt="2026-05-27T04:48:11.168" v="1125" actId="1076"/>
          <ac:spMkLst>
            <pc:docMk/>
            <pc:sldMk cId="2814652062" sldId="260"/>
            <ac:spMk id="17" creationId="{90E8FF3C-6D0E-84F4-24C9-8C4E5B9026F9}"/>
          </ac:spMkLst>
        </pc:spChg>
        <pc:grpChg chg="del mod">
          <ac:chgData name="Petro Geldenhuys" userId="927a4245d1fd7e4b" providerId="LiveId" clId="{E6043C85-0268-485D-B4C1-93F486B26A24}" dt="2026-05-27T04:39:43.625" v="982" actId="478"/>
          <ac:grpSpMkLst>
            <pc:docMk/>
            <pc:sldMk cId="2814652062" sldId="260"/>
            <ac:grpSpMk id="3" creationId="{255C39A5-E76A-0B0D-0796-326BF1129147}"/>
          </ac:grpSpMkLst>
        </pc:grpChg>
        <pc:graphicFrameChg chg="mod modGraphic">
          <ac:chgData name="Petro Geldenhuys" userId="927a4245d1fd7e4b" providerId="LiveId" clId="{E6043C85-0268-485D-B4C1-93F486B26A24}" dt="2026-05-27T05:23:20.774" v="1997" actId="14734"/>
          <ac:graphicFrameMkLst>
            <pc:docMk/>
            <pc:sldMk cId="2814652062" sldId="260"/>
            <ac:graphicFrameMk id="18" creationId="{046AF486-237F-D3F7-E5CA-635E75B498F2}"/>
          </ac:graphicFrameMkLst>
        </pc:graphicFrameChg>
        <pc:graphicFrameChg chg="add mod modGraphic">
          <ac:chgData name="Petro Geldenhuys" userId="927a4245d1fd7e4b" providerId="LiveId" clId="{E6043C85-0268-485D-B4C1-93F486B26A24}" dt="2026-05-27T04:48:07.735" v="1124" actId="1076"/>
          <ac:graphicFrameMkLst>
            <pc:docMk/>
            <pc:sldMk cId="2814652062" sldId="260"/>
            <ac:graphicFrameMk id="24" creationId="{0D79FCE4-C7B9-9598-ED0B-929DFB92EDDB}"/>
          </ac:graphicFrameMkLst>
        </pc:graphicFrameChg>
        <pc:picChg chg="mod">
          <ac:chgData name="Petro Geldenhuys" userId="927a4245d1fd7e4b" providerId="LiveId" clId="{E6043C85-0268-485D-B4C1-93F486B26A24}" dt="2026-05-27T04:47:48.366" v="1118" actId="1076"/>
          <ac:picMkLst>
            <pc:docMk/>
            <pc:sldMk cId="2814652062" sldId="260"/>
            <ac:picMk id="6" creationId="{C50FADB0-FDF4-D7C7-EA2A-AFC0894C4550}"/>
          </ac:picMkLst>
        </pc:picChg>
        <pc:picChg chg="del mod">
          <ac:chgData name="Petro Geldenhuys" userId="927a4245d1fd7e4b" providerId="LiveId" clId="{E6043C85-0268-485D-B4C1-93F486B26A24}" dt="2026-05-27T04:43:28.565" v="1057" actId="478"/>
          <ac:picMkLst>
            <pc:docMk/>
            <pc:sldMk cId="2814652062" sldId="260"/>
            <ac:picMk id="10" creationId="{9CBD1CE5-6705-0F5D-6A16-77AD2289CB44}"/>
          </ac:picMkLst>
        </pc:picChg>
        <pc:picChg chg="del">
          <ac:chgData name="Petro Geldenhuys" userId="927a4245d1fd7e4b" providerId="LiveId" clId="{E6043C85-0268-485D-B4C1-93F486B26A24}" dt="2026-05-27T04:43:22.514" v="1050" actId="478"/>
          <ac:picMkLst>
            <pc:docMk/>
            <pc:sldMk cId="2814652062" sldId="260"/>
            <ac:picMk id="11" creationId="{9799D44B-7CF4-44A4-FA6E-508A052D9991}"/>
          </ac:picMkLst>
        </pc:picChg>
        <pc:picChg chg="del">
          <ac:chgData name="Petro Geldenhuys" userId="927a4245d1fd7e4b" providerId="LiveId" clId="{E6043C85-0268-485D-B4C1-93F486B26A24}" dt="2026-05-27T04:43:23.264" v="1051" actId="478"/>
          <ac:picMkLst>
            <pc:docMk/>
            <pc:sldMk cId="2814652062" sldId="260"/>
            <ac:picMk id="13" creationId="{33423A69-6B60-4621-9C69-71768309D629}"/>
          </ac:picMkLst>
        </pc:picChg>
        <pc:picChg chg="del">
          <ac:chgData name="Petro Geldenhuys" userId="927a4245d1fd7e4b" providerId="LiveId" clId="{E6043C85-0268-485D-B4C1-93F486B26A24}" dt="2026-05-27T04:43:24.773" v="1053" actId="478"/>
          <ac:picMkLst>
            <pc:docMk/>
            <pc:sldMk cId="2814652062" sldId="260"/>
            <ac:picMk id="14" creationId="{3433BE1B-3A93-0275-13D4-184385E62FB6}"/>
          </ac:picMkLst>
        </pc:picChg>
        <pc:picChg chg="add del">
          <ac:chgData name="Petro Geldenhuys" userId="927a4245d1fd7e4b" providerId="LiveId" clId="{E6043C85-0268-485D-B4C1-93F486B26A24}" dt="2026-05-27T04:44:19.145" v="1068" actId="22"/>
          <ac:picMkLst>
            <pc:docMk/>
            <pc:sldMk cId="2814652062" sldId="260"/>
            <ac:picMk id="16" creationId="{E7E97F8A-8C02-3CF8-AB5D-B54D55F0333B}"/>
          </ac:picMkLst>
        </pc:picChg>
        <pc:picChg chg="del mod">
          <ac:chgData name="Petro Geldenhuys" userId="927a4245d1fd7e4b" providerId="LiveId" clId="{E6043C85-0268-485D-B4C1-93F486B26A24}" dt="2026-05-27T04:43:27.348" v="1055" actId="478"/>
          <ac:picMkLst>
            <pc:docMk/>
            <pc:sldMk cId="2814652062" sldId="260"/>
            <ac:picMk id="19" creationId="{5A5F7552-71DE-E7DD-AD34-27F6A2CF923E}"/>
          </ac:picMkLst>
        </pc:picChg>
        <pc:picChg chg="del mod">
          <ac:chgData name="Petro Geldenhuys" userId="927a4245d1fd7e4b" providerId="LiveId" clId="{E6043C85-0268-485D-B4C1-93F486B26A24}" dt="2026-05-27T04:43:27.997" v="1056" actId="478"/>
          <ac:picMkLst>
            <pc:docMk/>
            <pc:sldMk cId="2814652062" sldId="260"/>
            <ac:picMk id="20" creationId="{D853F92C-6DFA-65F7-5FA1-FBCA4E0E69EC}"/>
          </ac:picMkLst>
        </pc:picChg>
        <pc:picChg chg="mod">
          <ac:chgData name="Petro Geldenhuys" userId="927a4245d1fd7e4b" providerId="LiveId" clId="{E6043C85-0268-485D-B4C1-93F486B26A24}" dt="2026-05-27T04:47:53.734" v="1120" actId="1076"/>
          <ac:picMkLst>
            <pc:docMk/>
            <pc:sldMk cId="2814652062" sldId="260"/>
            <ac:picMk id="21" creationId="{8E71275D-2148-9C6D-3E99-8EA9EF347A15}"/>
          </ac:picMkLst>
        </pc:picChg>
        <pc:picChg chg="del mod">
          <ac:chgData name="Petro Geldenhuys" userId="927a4245d1fd7e4b" providerId="LiveId" clId="{E6043C85-0268-485D-B4C1-93F486B26A24}" dt="2026-05-27T04:43:30.794" v="1058" actId="478"/>
          <ac:picMkLst>
            <pc:docMk/>
            <pc:sldMk cId="2814652062" sldId="260"/>
            <ac:picMk id="22" creationId="{9D766C57-BB98-C526-3C00-15B56CDF3C7E}"/>
          </ac:picMkLst>
        </pc:picChg>
        <pc:picChg chg="del mod">
          <ac:chgData name="Petro Geldenhuys" userId="927a4245d1fd7e4b" providerId="LiveId" clId="{E6043C85-0268-485D-B4C1-93F486B26A24}" dt="2026-05-27T05:21:41.598" v="1980" actId="478"/>
          <ac:picMkLst>
            <pc:docMk/>
            <pc:sldMk cId="2814652062" sldId="260"/>
            <ac:picMk id="23" creationId="{6C95ED56-624F-7E1D-BEC7-648C1CEBAE1D}"/>
          </ac:picMkLst>
        </pc:picChg>
        <pc:picChg chg="add mod">
          <ac:chgData name="Petro Geldenhuys" userId="927a4245d1fd7e4b" providerId="LiveId" clId="{E6043C85-0268-485D-B4C1-93F486B26A24}" dt="2026-05-27T04:48:14.214" v="1126" actId="1076"/>
          <ac:picMkLst>
            <pc:docMk/>
            <pc:sldMk cId="2814652062" sldId="260"/>
            <ac:picMk id="25" creationId="{6FB5317D-BB6D-D04C-A5C3-88C0E498B67F}"/>
          </ac:picMkLst>
        </pc:picChg>
        <pc:picChg chg="add mod">
          <ac:chgData name="Petro Geldenhuys" userId="927a4245d1fd7e4b" providerId="LiveId" clId="{E6043C85-0268-485D-B4C1-93F486B26A24}" dt="2026-05-27T04:48:16.857" v="1127" actId="1076"/>
          <ac:picMkLst>
            <pc:docMk/>
            <pc:sldMk cId="2814652062" sldId="260"/>
            <ac:picMk id="26" creationId="{825D0DA0-87DB-F009-2CFC-303C56AD180D}"/>
          </ac:picMkLst>
        </pc:picChg>
        <pc:picChg chg="add mod">
          <ac:chgData name="Petro Geldenhuys" userId="927a4245d1fd7e4b" providerId="LiveId" clId="{E6043C85-0268-485D-B4C1-93F486B26A24}" dt="2026-05-27T04:48:30.464" v="1129" actId="1076"/>
          <ac:picMkLst>
            <pc:docMk/>
            <pc:sldMk cId="2814652062" sldId="260"/>
            <ac:picMk id="27" creationId="{BF53F065-C2EF-16C4-9E6C-6598DCEBD754}"/>
          </ac:picMkLst>
        </pc:picChg>
        <pc:picChg chg="add mod">
          <ac:chgData name="Petro Geldenhuys" userId="927a4245d1fd7e4b" providerId="LiveId" clId="{E6043C85-0268-485D-B4C1-93F486B26A24}" dt="2026-05-27T05:22:59.691" v="1995" actId="1076"/>
          <ac:picMkLst>
            <pc:docMk/>
            <pc:sldMk cId="2814652062" sldId="260"/>
            <ac:picMk id="28" creationId="{9EF5CEFC-06B7-8B30-4B31-2BAFA5D7C92B}"/>
          </ac:picMkLst>
        </pc:picChg>
        <pc:picChg chg="mod">
          <ac:chgData name="Petro Geldenhuys" userId="927a4245d1fd7e4b" providerId="LiveId" clId="{E6043C85-0268-485D-B4C1-93F486B26A24}" dt="2026-05-27T04:47:49.906" v="1119" actId="1076"/>
          <ac:picMkLst>
            <pc:docMk/>
            <pc:sldMk cId="2814652062" sldId="260"/>
            <ac:picMk id="30" creationId="{6B9E19B6-C8FB-9AC2-81DA-0680471423B6}"/>
          </ac:picMkLst>
        </pc:picChg>
        <pc:picChg chg="del mod">
          <ac:chgData name="Petro Geldenhuys" userId="927a4245d1fd7e4b" providerId="LiveId" clId="{E6043C85-0268-485D-B4C1-93F486B26A24}" dt="2026-05-27T04:43:25.740" v="1054" actId="478"/>
          <ac:picMkLst>
            <pc:docMk/>
            <pc:sldMk cId="2814652062" sldId="260"/>
            <ac:picMk id="36" creationId="{AAE4C7F7-2BA5-FE15-50EB-F42A34E9C69E}"/>
          </ac:picMkLst>
        </pc:picChg>
        <pc:picChg chg="del">
          <ac:chgData name="Petro Geldenhuys" userId="927a4245d1fd7e4b" providerId="LiveId" clId="{E6043C85-0268-485D-B4C1-93F486B26A24}" dt="2026-05-27T04:43:20.947" v="1048" actId="478"/>
          <ac:picMkLst>
            <pc:docMk/>
            <pc:sldMk cId="2814652062" sldId="260"/>
            <ac:picMk id="38" creationId="{5E38236E-FD46-0830-51BF-B399F9D023A6}"/>
          </ac:picMkLst>
        </pc:picChg>
        <pc:picChg chg="del">
          <ac:chgData name="Petro Geldenhuys" userId="927a4245d1fd7e4b" providerId="LiveId" clId="{E6043C85-0268-485D-B4C1-93F486B26A24}" dt="2026-05-27T04:43:20.183" v="1047" actId="478"/>
          <ac:picMkLst>
            <pc:docMk/>
            <pc:sldMk cId="2814652062" sldId="260"/>
            <ac:picMk id="41" creationId="{48F14019-82B2-7956-FDE1-1C46D4FF3600}"/>
          </ac:picMkLst>
        </pc:picChg>
        <pc:picChg chg="del">
          <ac:chgData name="Petro Geldenhuys" userId="927a4245d1fd7e4b" providerId="LiveId" clId="{E6043C85-0268-485D-B4C1-93F486B26A24}" dt="2026-05-27T04:43:21.731" v="1049" actId="478"/>
          <ac:picMkLst>
            <pc:docMk/>
            <pc:sldMk cId="2814652062" sldId="260"/>
            <ac:picMk id="42" creationId="{99092A69-9C1D-CD8C-C5BF-A72AD2D9CC03}"/>
          </ac:picMkLst>
        </pc:picChg>
        <pc:picChg chg="del">
          <ac:chgData name="Petro Geldenhuys" userId="927a4245d1fd7e4b" providerId="LiveId" clId="{E6043C85-0268-485D-B4C1-93F486B26A24}" dt="2026-05-27T04:43:19.314" v="1046" actId="478"/>
          <ac:picMkLst>
            <pc:docMk/>
            <pc:sldMk cId="2814652062" sldId="260"/>
            <ac:picMk id="43" creationId="{B02F5896-946E-01B5-659E-D88BDCD3A480}"/>
          </ac:picMkLst>
        </pc:picChg>
        <pc:picChg chg="del">
          <ac:chgData name="Petro Geldenhuys" userId="927a4245d1fd7e4b" providerId="LiveId" clId="{E6043C85-0268-485D-B4C1-93F486B26A24}" dt="2026-05-27T04:43:24.097" v="1052" actId="478"/>
          <ac:picMkLst>
            <pc:docMk/>
            <pc:sldMk cId="2814652062" sldId="260"/>
            <ac:picMk id="1026" creationId="{7F0EF6C1-9022-F79B-6B1B-D66F2DDE71E8}"/>
          </ac:picMkLst>
        </pc:picChg>
      </pc:sldChg>
      <pc:sldChg chg="addSp delSp modSp add mod ord">
        <pc:chgData name="Petro Geldenhuys" userId="927a4245d1fd7e4b" providerId="LiveId" clId="{E6043C85-0268-485D-B4C1-93F486B26A24}" dt="2026-05-27T05:23:55.070" v="1998" actId="1076"/>
        <pc:sldMkLst>
          <pc:docMk/>
          <pc:sldMk cId="174278525" sldId="261"/>
        </pc:sldMkLst>
        <pc:spChg chg="del mod topLvl">
          <ac:chgData name="Petro Geldenhuys" userId="927a4245d1fd7e4b" providerId="LiveId" clId="{E6043C85-0268-485D-B4C1-93F486B26A24}" dt="2026-05-27T04:49:15.104" v="1149" actId="478"/>
          <ac:spMkLst>
            <pc:docMk/>
            <pc:sldMk cId="174278525" sldId="261"/>
            <ac:spMk id="4" creationId="{04E3498B-FF5C-AF19-D67B-2D191BAC3AC8}"/>
          </ac:spMkLst>
        </pc:spChg>
        <pc:spChg chg="mod topLvl">
          <ac:chgData name="Petro Geldenhuys" userId="927a4245d1fd7e4b" providerId="LiveId" clId="{E6043C85-0268-485D-B4C1-93F486B26A24}" dt="2026-05-27T04:49:18.430" v="1150" actId="1076"/>
          <ac:spMkLst>
            <pc:docMk/>
            <pc:sldMk cId="174278525" sldId="261"/>
            <ac:spMk id="5" creationId="{F0CE155E-EC3B-3B7D-3B14-BDB8B3162468}"/>
          </ac:spMkLst>
        </pc:spChg>
        <pc:spChg chg="add mod">
          <ac:chgData name="Petro Geldenhuys" userId="927a4245d1fd7e4b" providerId="LiveId" clId="{E6043C85-0268-485D-B4C1-93F486B26A24}" dt="2026-05-27T05:23:55.070" v="1998" actId="1076"/>
          <ac:spMkLst>
            <pc:docMk/>
            <pc:sldMk cId="174278525" sldId="261"/>
            <ac:spMk id="15" creationId="{DECCE45C-0000-5904-D353-A9F5E8B69D49}"/>
          </ac:spMkLst>
        </pc:spChg>
        <pc:grpChg chg="del">
          <ac:chgData name="Petro Geldenhuys" userId="927a4245d1fd7e4b" providerId="LiveId" clId="{E6043C85-0268-485D-B4C1-93F486B26A24}" dt="2026-05-27T04:49:15.104" v="1149" actId="478"/>
          <ac:grpSpMkLst>
            <pc:docMk/>
            <pc:sldMk cId="174278525" sldId="261"/>
            <ac:grpSpMk id="3" creationId="{A6779D0D-6F2A-8F8F-A9CF-16F3D9861FEB}"/>
          </ac:grpSpMkLst>
        </pc:grpChg>
        <pc:graphicFrameChg chg="add mod modGraphic">
          <ac:chgData name="Petro Geldenhuys" userId="927a4245d1fd7e4b" providerId="LiveId" clId="{E6043C85-0268-485D-B4C1-93F486B26A24}" dt="2026-05-27T04:58:26.089" v="1418" actId="1076"/>
          <ac:graphicFrameMkLst>
            <pc:docMk/>
            <pc:sldMk cId="174278525" sldId="261"/>
            <ac:graphicFrameMk id="16" creationId="{6FA1D54E-2703-1EDC-111D-0B468C1C1F72}"/>
          </ac:graphicFrameMkLst>
        </pc:graphicFrameChg>
        <pc:graphicFrameChg chg="mod modGraphic">
          <ac:chgData name="Petro Geldenhuys" userId="927a4245d1fd7e4b" providerId="LiveId" clId="{E6043C85-0268-485D-B4C1-93F486B26A24}" dt="2026-05-27T04:59:23.638" v="1429" actId="14100"/>
          <ac:graphicFrameMkLst>
            <pc:docMk/>
            <pc:sldMk cId="174278525" sldId="261"/>
            <ac:graphicFrameMk id="18" creationId="{DDD6CC37-129A-FA52-E0DD-534F4E582BD7}"/>
          </ac:graphicFrameMkLst>
        </pc:graphicFrameChg>
        <pc:picChg chg="del mod">
          <ac:chgData name="Petro Geldenhuys" userId="927a4245d1fd7e4b" providerId="LiveId" clId="{E6043C85-0268-485D-B4C1-93F486B26A24}" dt="2026-05-27T04:53:55.151" v="1294" actId="478"/>
          <ac:picMkLst>
            <pc:docMk/>
            <pc:sldMk cId="174278525" sldId="261"/>
            <ac:picMk id="6" creationId="{BDC47D80-8414-97F6-0F4E-69FFBB08645B}"/>
          </ac:picMkLst>
        </pc:picChg>
        <pc:picChg chg="mod">
          <ac:chgData name="Petro Geldenhuys" userId="927a4245d1fd7e4b" providerId="LiveId" clId="{E6043C85-0268-485D-B4C1-93F486B26A24}" dt="2026-05-27T05:00:00.152" v="1438" actId="1076"/>
          <ac:picMkLst>
            <pc:docMk/>
            <pc:sldMk cId="174278525" sldId="261"/>
            <ac:picMk id="10" creationId="{2A93FAA5-268F-CE49-FB65-895A77C2784A}"/>
          </ac:picMkLst>
        </pc:picChg>
        <pc:picChg chg="del mod">
          <ac:chgData name="Petro Geldenhuys" userId="927a4245d1fd7e4b" providerId="LiveId" clId="{E6043C85-0268-485D-B4C1-93F486B26A24}" dt="2026-05-27T04:53:59.047" v="1298" actId="478"/>
          <ac:picMkLst>
            <pc:docMk/>
            <pc:sldMk cId="174278525" sldId="261"/>
            <ac:picMk id="11" creationId="{2FBF3F06-002B-1472-03F0-6E4058E76464}"/>
          </ac:picMkLst>
        </pc:picChg>
        <pc:picChg chg="del mod">
          <ac:chgData name="Petro Geldenhuys" userId="927a4245d1fd7e4b" providerId="LiveId" clId="{E6043C85-0268-485D-B4C1-93F486B26A24}" dt="2026-05-27T04:54:00.373" v="1300" actId="478"/>
          <ac:picMkLst>
            <pc:docMk/>
            <pc:sldMk cId="174278525" sldId="261"/>
            <ac:picMk id="13" creationId="{668FF990-A6E7-0E68-7425-99F4E09F2A05}"/>
          </ac:picMkLst>
        </pc:picChg>
        <pc:picChg chg="del mod">
          <ac:chgData name="Petro Geldenhuys" userId="927a4245d1fd7e4b" providerId="LiveId" clId="{E6043C85-0268-485D-B4C1-93F486B26A24}" dt="2026-05-27T04:53:55.867" v="1295" actId="478"/>
          <ac:picMkLst>
            <pc:docMk/>
            <pc:sldMk cId="174278525" sldId="261"/>
            <ac:picMk id="14" creationId="{190A4341-8668-5208-AF8A-AFC45A067BE5}"/>
          </ac:picMkLst>
        </pc:picChg>
        <pc:picChg chg="add mod">
          <ac:chgData name="Petro Geldenhuys" userId="927a4245d1fd7e4b" providerId="LiveId" clId="{E6043C85-0268-485D-B4C1-93F486B26A24}" dt="2026-05-27T05:00:07.664" v="1440" actId="1076"/>
          <ac:picMkLst>
            <pc:docMk/>
            <pc:sldMk cId="174278525" sldId="261"/>
            <ac:picMk id="17" creationId="{B6B8FEB3-E9F4-DC60-7190-88FCB95CF457}"/>
          </ac:picMkLst>
        </pc:picChg>
        <pc:picChg chg="mod">
          <ac:chgData name="Petro Geldenhuys" userId="927a4245d1fd7e4b" providerId="LiveId" clId="{E6043C85-0268-485D-B4C1-93F486B26A24}" dt="2026-05-27T05:06:48.900" v="1663" actId="1076"/>
          <ac:picMkLst>
            <pc:docMk/>
            <pc:sldMk cId="174278525" sldId="261"/>
            <ac:picMk id="19" creationId="{7B68A011-941F-F19B-4F7F-D0249CF46E56}"/>
          </ac:picMkLst>
        </pc:picChg>
        <pc:picChg chg="mod">
          <ac:chgData name="Petro Geldenhuys" userId="927a4245d1fd7e4b" providerId="LiveId" clId="{E6043C85-0268-485D-B4C1-93F486B26A24}" dt="2026-05-27T05:06:42.948" v="1661" actId="1076"/>
          <ac:picMkLst>
            <pc:docMk/>
            <pc:sldMk cId="174278525" sldId="261"/>
            <ac:picMk id="20" creationId="{34EFB192-4333-FC2A-94D4-E45A6F1667C2}"/>
          </ac:picMkLst>
        </pc:picChg>
        <pc:picChg chg="mod">
          <ac:chgData name="Petro Geldenhuys" userId="927a4245d1fd7e4b" providerId="LiveId" clId="{E6043C85-0268-485D-B4C1-93F486B26A24}" dt="2026-05-27T04:59:58.390" v="1437" actId="1076"/>
          <ac:picMkLst>
            <pc:docMk/>
            <pc:sldMk cId="174278525" sldId="261"/>
            <ac:picMk id="21" creationId="{22757502-9BC7-49CE-CF59-8A12497F46FA}"/>
          </ac:picMkLst>
        </pc:picChg>
        <pc:picChg chg="mod">
          <ac:chgData name="Petro Geldenhuys" userId="927a4245d1fd7e4b" providerId="LiveId" clId="{E6043C85-0268-485D-B4C1-93F486B26A24}" dt="2026-05-27T05:06:45.431" v="1662" actId="1076"/>
          <ac:picMkLst>
            <pc:docMk/>
            <pc:sldMk cId="174278525" sldId="261"/>
            <ac:picMk id="22" creationId="{019D2B8F-86FB-2025-AA61-AFCF15046EEE}"/>
          </ac:picMkLst>
        </pc:picChg>
        <pc:picChg chg="mod">
          <ac:chgData name="Petro Geldenhuys" userId="927a4245d1fd7e4b" providerId="LiveId" clId="{E6043C85-0268-485D-B4C1-93F486B26A24}" dt="2026-05-27T05:01:04.557" v="1453" actId="1076"/>
          <ac:picMkLst>
            <pc:docMk/>
            <pc:sldMk cId="174278525" sldId="261"/>
            <ac:picMk id="23" creationId="{D5008257-19B8-D39E-A15B-EE2DB03A8459}"/>
          </ac:picMkLst>
        </pc:picChg>
        <pc:picChg chg="add mod">
          <ac:chgData name="Petro Geldenhuys" userId="927a4245d1fd7e4b" providerId="LiveId" clId="{E6043C85-0268-485D-B4C1-93F486B26A24}" dt="2026-05-27T05:00:16.013" v="1442" actId="1076"/>
          <ac:picMkLst>
            <pc:docMk/>
            <pc:sldMk cId="174278525" sldId="261"/>
            <ac:picMk id="24" creationId="{EA7C8300-B3BA-18FC-7E49-8D79B731AD84}"/>
          </ac:picMkLst>
        </pc:picChg>
        <pc:picChg chg="add mod">
          <ac:chgData name="Petro Geldenhuys" userId="927a4245d1fd7e4b" providerId="LiveId" clId="{E6043C85-0268-485D-B4C1-93F486B26A24}" dt="2026-05-27T05:00:53.574" v="1450" actId="1076"/>
          <ac:picMkLst>
            <pc:docMk/>
            <pc:sldMk cId="174278525" sldId="261"/>
            <ac:picMk id="25" creationId="{713C494C-5B28-B8C1-EEC1-DDB74E8A8C8C}"/>
          </ac:picMkLst>
        </pc:picChg>
        <pc:picChg chg="add mod">
          <ac:chgData name="Petro Geldenhuys" userId="927a4245d1fd7e4b" providerId="LiveId" clId="{E6043C85-0268-485D-B4C1-93F486B26A24}" dt="2026-05-27T05:00:51.269" v="1449" actId="1076"/>
          <ac:picMkLst>
            <pc:docMk/>
            <pc:sldMk cId="174278525" sldId="261"/>
            <ac:picMk id="26" creationId="{8D22882D-B27A-2060-F2F7-3501C765D21D}"/>
          </ac:picMkLst>
        </pc:picChg>
        <pc:picChg chg="add mod">
          <ac:chgData name="Petro Geldenhuys" userId="927a4245d1fd7e4b" providerId="LiveId" clId="{E6043C85-0268-485D-B4C1-93F486B26A24}" dt="2026-05-27T05:00:56.247" v="1451" actId="1076"/>
          <ac:picMkLst>
            <pc:docMk/>
            <pc:sldMk cId="174278525" sldId="261"/>
            <ac:picMk id="27" creationId="{CA8FA710-DB87-4FD0-6EB6-5A00EB291ECE}"/>
          </ac:picMkLst>
        </pc:picChg>
        <pc:picChg chg="add mod">
          <ac:chgData name="Petro Geldenhuys" userId="927a4245d1fd7e4b" providerId="LiveId" clId="{E6043C85-0268-485D-B4C1-93F486B26A24}" dt="2026-05-27T05:01:17.942" v="1455" actId="1076"/>
          <ac:picMkLst>
            <pc:docMk/>
            <pc:sldMk cId="174278525" sldId="261"/>
            <ac:picMk id="28" creationId="{FFC27B82-D57C-8994-6090-27415D96E0B6}"/>
          </ac:picMkLst>
        </pc:picChg>
        <pc:picChg chg="add mod">
          <ac:chgData name="Petro Geldenhuys" userId="927a4245d1fd7e4b" providerId="LiveId" clId="{E6043C85-0268-485D-B4C1-93F486B26A24}" dt="2026-05-27T05:01:30.821" v="1457" actId="1076"/>
          <ac:picMkLst>
            <pc:docMk/>
            <pc:sldMk cId="174278525" sldId="261"/>
            <ac:picMk id="29" creationId="{B98C5E91-978D-5E7E-AA29-811A621C6D5E}"/>
          </ac:picMkLst>
        </pc:picChg>
        <pc:picChg chg="mod">
          <ac:chgData name="Petro Geldenhuys" userId="927a4245d1fd7e4b" providerId="LiveId" clId="{E6043C85-0268-485D-B4C1-93F486B26A24}" dt="2026-05-27T04:59:27.248" v="1430" actId="1076"/>
          <ac:picMkLst>
            <pc:docMk/>
            <pc:sldMk cId="174278525" sldId="261"/>
            <ac:picMk id="30" creationId="{08557E2E-88C3-5546-E4F7-30C62AB0FA80}"/>
          </ac:picMkLst>
        </pc:picChg>
        <pc:picChg chg="mod">
          <ac:chgData name="Petro Geldenhuys" userId="927a4245d1fd7e4b" providerId="LiveId" clId="{E6043C85-0268-485D-B4C1-93F486B26A24}" dt="2026-05-27T04:59:50.676" v="1436" actId="14100"/>
          <ac:picMkLst>
            <pc:docMk/>
            <pc:sldMk cId="174278525" sldId="261"/>
            <ac:picMk id="36" creationId="{B81E6CC3-48DF-3C77-4FC8-34A2E8955D7A}"/>
          </ac:picMkLst>
        </pc:picChg>
        <pc:picChg chg="del mod">
          <ac:chgData name="Petro Geldenhuys" userId="927a4245d1fd7e4b" providerId="LiveId" clId="{E6043C85-0268-485D-B4C1-93F486B26A24}" dt="2026-05-27T04:53:59.802" v="1299" actId="478"/>
          <ac:picMkLst>
            <pc:docMk/>
            <pc:sldMk cId="174278525" sldId="261"/>
            <ac:picMk id="38" creationId="{6B9F8AAD-F0F8-6440-3030-0873FFA97188}"/>
          </ac:picMkLst>
        </pc:picChg>
        <pc:picChg chg="del mod">
          <ac:chgData name="Petro Geldenhuys" userId="927a4245d1fd7e4b" providerId="LiveId" clId="{E6043C85-0268-485D-B4C1-93F486B26A24}" dt="2026-05-27T04:53:54.564" v="1293" actId="478"/>
          <ac:picMkLst>
            <pc:docMk/>
            <pc:sldMk cId="174278525" sldId="261"/>
            <ac:picMk id="41" creationId="{E521B639-1B2F-3256-3746-2B5D2897E522}"/>
          </ac:picMkLst>
        </pc:picChg>
        <pc:picChg chg="del mod">
          <ac:chgData name="Petro Geldenhuys" userId="927a4245d1fd7e4b" providerId="LiveId" clId="{E6043C85-0268-485D-B4C1-93F486B26A24}" dt="2026-05-27T04:54:01.348" v="1301" actId="478"/>
          <ac:picMkLst>
            <pc:docMk/>
            <pc:sldMk cId="174278525" sldId="261"/>
            <ac:picMk id="42" creationId="{9F1100F1-41AC-2D8B-9877-957FEA580005}"/>
          </ac:picMkLst>
        </pc:picChg>
        <pc:picChg chg="del mod">
          <ac:chgData name="Petro Geldenhuys" userId="927a4245d1fd7e4b" providerId="LiveId" clId="{E6043C85-0268-485D-B4C1-93F486B26A24}" dt="2026-05-27T04:53:56.981" v="1296" actId="478"/>
          <ac:picMkLst>
            <pc:docMk/>
            <pc:sldMk cId="174278525" sldId="261"/>
            <ac:picMk id="43" creationId="{3B6CA95A-D770-6273-2FD7-7866E91C1471}"/>
          </ac:picMkLst>
        </pc:picChg>
        <pc:picChg chg="del mod">
          <ac:chgData name="Petro Geldenhuys" userId="927a4245d1fd7e4b" providerId="LiveId" clId="{E6043C85-0268-485D-B4C1-93F486B26A24}" dt="2026-05-27T04:53:58.374" v="1297" actId="478"/>
          <ac:picMkLst>
            <pc:docMk/>
            <pc:sldMk cId="174278525" sldId="261"/>
            <ac:picMk id="1026" creationId="{30EB4610-C1D3-8A9D-9F67-803300B756FC}"/>
          </ac:picMkLst>
        </pc:picChg>
      </pc:sldChg>
      <pc:sldChg chg="addSp delSp modSp add mod">
        <pc:chgData name="Petro Geldenhuys" userId="927a4245d1fd7e4b" providerId="LiveId" clId="{E6043C85-0268-485D-B4C1-93F486B26A24}" dt="2026-05-27T20:36:55.930" v="2010" actId="20577"/>
        <pc:sldMkLst>
          <pc:docMk/>
          <pc:sldMk cId="3163056200" sldId="262"/>
        </pc:sldMkLst>
        <pc:spChg chg="mod">
          <ac:chgData name="Petro Geldenhuys" userId="927a4245d1fd7e4b" providerId="LiveId" clId="{E6043C85-0268-485D-B4C1-93F486B26A24}" dt="2026-05-27T05:16:30.418" v="1919" actId="1076"/>
          <ac:spMkLst>
            <pc:docMk/>
            <pc:sldMk cId="3163056200" sldId="262"/>
            <ac:spMk id="5" creationId="{24F73B5B-8EC1-29B6-159F-A5AA9E14F2E9}"/>
          </ac:spMkLst>
        </pc:spChg>
        <pc:spChg chg="add mod">
          <ac:chgData name="Petro Geldenhuys" userId="927a4245d1fd7e4b" providerId="LiveId" clId="{E6043C85-0268-485D-B4C1-93F486B26A24}" dt="2026-05-27T20:36:55.930" v="2010" actId="20577"/>
          <ac:spMkLst>
            <pc:docMk/>
            <pc:sldMk cId="3163056200" sldId="262"/>
            <ac:spMk id="6" creationId="{F3EDA85F-AD5B-0959-3852-A82BA8319DA4}"/>
          </ac:spMkLst>
        </pc:spChg>
        <pc:spChg chg="del">
          <ac:chgData name="Petro Geldenhuys" userId="927a4245d1fd7e4b" providerId="LiveId" clId="{E6043C85-0268-485D-B4C1-93F486B26A24}" dt="2026-05-27T05:02:17.477" v="1460" actId="478"/>
          <ac:spMkLst>
            <pc:docMk/>
            <pc:sldMk cId="3163056200" sldId="262"/>
            <ac:spMk id="15" creationId="{34653F03-77B9-8A88-074B-E09CBC422F7B}"/>
          </ac:spMkLst>
        </pc:spChg>
        <pc:graphicFrameChg chg="add del mod modGraphic">
          <ac:chgData name="Petro Geldenhuys" userId="927a4245d1fd7e4b" providerId="LiveId" clId="{E6043C85-0268-485D-B4C1-93F486B26A24}" dt="2026-05-27T05:16:24.588" v="1917" actId="14734"/>
          <ac:graphicFrameMkLst>
            <pc:docMk/>
            <pc:sldMk cId="3163056200" sldId="262"/>
            <ac:graphicFrameMk id="11" creationId="{62B6A0F2-4418-ACF9-B77A-D091E628C82D}"/>
          </ac:graphicFrameMkLst>
        </pc:graphicFrameChg>
        <pc:graphicFrameChg chg="del">
          <ac:chgData name="Petro Geldenhuys" userId="927a4245d1fd7e4b" providerId="LiveId" clId="{E6043C85-0268-485D-B4C1-93F486B26A24}" dt="2026-05-27T05:02:21.252" v="1461" actId="478"/>
          <ac:graphicFrameMkLst>
            <pc:docMk/>
            <pc:sldMk cId="3163056200" sldId="262"/>
            <ac:graphicFrameMk id="16" creationId="{CFCDE360-582F-8E8B-45D6-888E87B9B243}"/>
          </ac:graphicFrameMkLst>
        </pc:graphicFrameChg>
        <pc:graphicFrameChg chg="mod modGraphic">
          <ac:chgData name="Petro Geldenhuys" userId="927a4245d1fd7e4b" providerId="LiveId" clId="{E6043C85-0268-485D-B4C1-93F486B26A24}" dt="2026-05-27T05:30:40.439" v="2004" actId="20577"/>
          <ac:graphicFrameMkLst>
            <pc:docMk/>
            <pc:sldMk cId="3163056200" sldId="262"/>
            <ac:graphicFrameMk id="18" creationId="{2523492E-3F7F-0E8F-9806-CF1B7F6978C9}"/>
          </ac:graphicFrameMkLst>
        </pc:graphicFrameChg>
        <pc:picChg chg="add mod">
          <ac:chgData name="Petro Geldenhuys" userId="927a4245d1fd7e4b" providerId="LiveId" clId="{E6043C85-0268-485D-B4C1-93F486B26A24}" dt="2026-05-27T05:16:52.417" v="1927" actId="1076"/>
          <ac:picMkLst>
            <pc:docMk/>
            <pc:sldMk cId="3163056200" sldId="262"/>
            <ac:picMk id="3" creationId="{98B8661E-3CA7-DB16-EDC5-7A33E0163643}"/>
          </ac:picMkLst>
        </pc:picChg>
        <pc:picChg chg="add mod">
          <ac:chgData name="Petro Geldenhuys" userId="927a4245d1fd7e4b" providerId="LiveId" clId="{E6043C85-0268-485D-B4C1-93F486B26A24}" dt="2026-05-27T05:16:48.023" v="1926" actId="1076"/>
          <ac:picMkLst>
            <pc:docMk/>
            <pc:sldMk cId="3163056200" sldId="262"/>
            <ac:picMk id="4" creationId="{E51F2C09-8143-C52E-2EF1-C1AF1FAEA1AD}"/>
          </ac:picMkLst>
        </pc:picChg>
        <pc:picChg chg="mod">
          <ac:chgData name="Petro Geldenhuys" userId="927a4245d1fd7e4b" providerId="LiveId" clId="{E6043C85-0268-485D-B4C1-93F486B26A24}" dt="2026-05-27T05:16:42.990" v="1923" actId="1076"/>
          <ac:picMkLst>
            <pc:docMk/>
            <pc:sldMk cId="3163056200" sldId="262"/>
            <ac:picMk id="10" creationId="{1531FDF9-B4C7-72B5-359F-B06521CBC694}"/>
          </ac:picMkLst>
        </pc:picChg>
        <pc:picChg chg="add mod">
          <ac:chgData name="Petro Geldenhuys" userId="927a4245d1fd7e4b" providerId="LiveId" clId="{E6043C85-0268-485D-B4C1-93F486B26A24}" dt="2026-05-27T05:17:08.873" v="1932" actId="1076"/>
          <ac:picMkLst>
            <pc:docMk/>
            <pc:sldMk cId="3163056200" sldId="262"/>
            <ac:picMk id="13" creationId="{B08BB606-F16E-1273-490E-377EE352B129}"/>
          </ac:picMkLst>
        </pc:picChg>
        <pc:picChg chg="add mod">
          <ac:chgData name="Petro Geldenhuys" userId="927a4245d1fd7e4b" providerId="LiveId" clId="{E6043C85-0268-485D-B4C1-93F486B26A24}" dt="2026-05-27T05:17:17.370" v="1934" actId="1076"/>
          <ac:picMkLst>
            <pc:docMk/>
            <pc:sldMk cId="3163056200" sldId="262"/>
            <ac:picMk id="14" creationId="{4A92CBA5-D655-E793-2AFE-C0F226967496}"/>
          </ac:picMkLst>
        </pc:picChg>
        <pc:picChg chg="del">
          <ac:chgData name="Petro Geldenhuys" userId="927a4245d1fd7e4b" providerId="LiveId" clId="{E6043C85-0268-485D-B4C1-93F486B26A24}" dt="2026-05-27T05:02:34.172" v="1467" actId="478"/>
          <ac:picMkLst>
            <pc:docMk/>
            <pc:sldMk cId="3163056200" sldId="262"/>
            <ac:picMk id="17" creationId="{71E1C39D-57FB-8F1F-8AE0-A9EC7348074C}"/>
          </ac:picMkLst>
        </pc:picChg>
        <pc:picChg chg="mod">
          <ac:chgData name="Petro Geldenhuys" userId="927a4245d1fd7e4b" providerId="LiveId" clId="{E6043C85-0268-485D-B4C1-93F486B26A24}" dt="2026-05-27T05:16:54.746" v="1928" actId="1076"/>
          <ac:picMkLst>
            <pc:docMk/>
            <pc:sldMk cId="3163056200" sldId="262"/>
            <ac:picMk id="19" creationId="{4E3C3C0C-AD57-238A-2196-773D0251ED63}"/>
          </ac:picMkLst>
        </pc:picChg>
        <pc:picChg chg="mod">
          <ac:chgData name="Petro Geldenhuys" userId="927a4245d1fd7e4b" providerId="LiveId" clId="{E6043C85-0268-485D-B4C1-93F486B26A24}" dt="2026-05-27T05:16:46.048" v="1925" actId="1076"/>
          <ac:picMkLst>
            <pc:docMk/>
            <pc:sldMk cId="3163056200" sldId="262"/>
            <ac:picMk id="20" creationId="{CC4C4E06-273E-5349-2AEF-6566AAEA937C}"/>
          </ac:picMkLst>
        </pc:picChg>
        <pc:picChg chg="mod">
          <ac:chgData name="Petro Geldenhuys" userId="927a4245d1fd7e4b" providerId="LiveId" clId="{E6043C85-0268-485D-B4C1-93F486B26A24}" dt="2026-05-27T05:16:56.099" v="1929" actId="1076"/>
          <ac:picMkLst>
            <pc:docMk/>
            <pc:sldMk cId="3163056200" sldId="262"/>
            <ac:picMk id="21" creationId="{9BCA33F7-0382-A175-EC4E-F502738377FA}"/>
          </ac:picMkLst>
        </pc:picChg>
        <pc:picChg chg="mod">
          <ac:chgData name="Petro Geldenhuys" userId="927a4245d1fd7e4b" providerId="LiveId" clId="{E6043C85-0268-485D-B4C1-93F486B26A24}" dt="2026-05-27T05:16:44.495" v="1924" actId="1076"/>
          <ac:picMkLst>
            <pc:docMk/>
            <pc:sldMk cId="3163056200" sldId="262"/>
            <ac:picMk id="22" creationId="{2D36ADC4-BF84-B637-CD2C-6A6B1FCBA691}"/>
          </ac:picMkLst>
        </pc:picChg>
        <pc:picChg chg="del mod">
          <ac:chgData name="Petro Geldenhuys" userId="927a4245d1fd7e4b" providerId="LiveId" clId="{E6043C85-0268-485D-B4C1-93F486B26A24}" dt="2026-05-27T05:06:15.956" v="1654" actId="478"/>
          <ac:picMkLst>
            <pc:docMk/>
            <pc:sldMk cId="3163056200" sldId="262"/>
            <ac:picMk id="23" creationId="{0DFE0608-6229-2405-D74E-C0381E1C789D}"/>
          </ac:picMkLst>
        </pc:picChg>
        <pc:picChg chg="del">
          <ac:chgData name="Petro Geldenhuys" userId="927a4245d1fd7e4b" providerId="LiveId" clId="{E6043C85-0268-485D-B4C1-93F486B26A24}" dt="2026-05-27T05:02:36.223" v="1468" actId="478"/>
          <ac:picMkLst>
            <pc:docMk/>
            <pc:sldMk cId="3163056200" sldId="262"/>
            <ac:picMk id="24" creationId="{31331DFA-8C91-2C05-769C-8F3117C022B5}"/>
          </ac:picMkLst>
        </pc:picChg>
        <pc:picChg chg="del">
          <ac:chgData name="Petro Geldenhuys" userId="927a4245d1fd7e4b" providerId="LiveId" clId="{E6043C85-0268-485D-B4C1-93F486B26A24}" dt="2026-05-27T05:02:28.147" v="1464" actId="478"/>
          <ac:picMkLst>
            <pc:docMk/>
            <pc:sldMk cId="3163056200" sldId="262"/>
            <ac:picMk id="25" creationId="{5C21CFBC-DF86-8BC5-08B7-F39CA144EB4E}"/>
          </ac:picMkLst>
        </pc:picChg>
        <pc:picChg chg="del">
          <ac:chgData name="Petro Geldenhuys" userId="927a4245d1fd7e4b" providerId="LiveId" clId="{E6043C85-0268-485D-B4C1-93F486B26A24}" dt="2026-05-27T05:02:30.215" v="1465" actId="478"/>
          <ac:picMkLst>
            <pc:docMk/>
            <pc:sldMk cId="3163056200" sldId="262"/>
            <ac:picMk id="26" creationId="{005CF57D-445F-BE17-E255-F494E8976155}"/>
          </ac:picMkLst>
        </pc:picChg>
        <pc:picChg chg="del">
          <ac:chgData name="Petro Geldenhuys" userId="927a4245d1fd7e4b" providerId="LiveId" clId="{E6043C85-0268-485D-B4C1-93F486B26A24}" dt="2026-05-27T05:02:32.051" v="1466" actId="478"/>
          <ac:picMkLst>
            <pc:docMk/>
            <pc:sldMk cId="3163056200" sldId="262"/>
            <ac:picMk id="27" creationId="{B332F7C1-3A7B-FD84-E8CF-D8655DB15D41}"/>
          </ac:picMkLst>
        </pc:picChg>
        <pc:picChg chg="del">
          <ac:chgData name="Petro Geldenhuys" userId="927a4245d1fd7e4b" providerId="LiveId" clId="{E6043C85-0268-485D-B4C1-93F486B26A24}" dt="2026-05-27T05:02:23.433" v="1462" actId="478"/>
          <ac:picMkLst>
            <pc:docMk/>
            <pc:sldMk cId="3163056200" sldId="262"/>
            <ac:picMk id="28" creationId="{3DFAE5A0-5EDE-F9C2-B4D6-D697D01927DE}"/>
          </ac:picMkLst>
        </pc:picChg>
        <pc:picChg chg="del">
          <ac:chgData name="Petro Geldenhuys" userId="927a4245d1fd7e4b" providerId="LiveId" clId="{E6043C85-0268-485D-B4C1-93F486B26A24}" dt="2026-05-27T05:02:25.345" v="1463" actId="478"/>
          <ac:picMkLst>
            <pc:docMk/>
            <pc:sldMk cId="3163056200" sldId="262"/>
            <ac:picMk id="29" creationId="{3EABFE0D-4825-27DD-6E0D-FF2442844514}"/>
          </ac:picMkLst>
        </pc:picChg>
        <pc:picChg chg="mod">
          <ac:chgData name="Petro Geldenhuys" userId="927a4245d1fd7e4b" providerId="LiveId" clId="{E6043C85-0268-485D-B4C1-93F486B26A24}" dt="2026-05-27T05:16:39.584" v="1922" actId="1076"/>
          <ac:picMkLst>
            <pc:docMk/>
            <pc:sldMk cId="3163056200" sldId="262"/>
            <ac:picMk id="30" creationId="{1B250F03-C05D-3384-5DA9-94BFCDF80783}"/>
          </ac:picMkLst>
        </pc:picChg>
        <pc:picChg chg="add mod">
          <ac:chgData name="Petro Geldenhuys" userId="927a4245d1fd7e4b" providerId="LiveId" clId="{E6043C85-0268-485D-B4C1-93F486B26A24}" dt="2026-05-27T05:30:54.627" v="2007" actId="1076"/>
          <ac:picMkLst>
            <pc:docMk/>
            <pc:sldMk cId="3163056200" sldId="262"/>
            <ac:picMk id="31" creationId="{38F08308-1F80-79D9-C41F-414467009A31}"/>
          </ac:picMkLst>
        </pc:picChg>
        <pc:picChg chg="del mod">
          <ac:chgData name="Petro Geldenhuys" userId="927a4245d1fd7e4b" providerId="LiveId" clId="{E6043C85-0268-485D-B4C1-93F486B26A24}" dt="2026-05-27T05:30:42.188" v="2005" actId="478"/>
          <ac:picMkLst>
            <pc:docMk/>
            <pc:sldMk cId="3163056200" sldId="262"/>
            <ac:picMk id="36" creationId="{90D31641-ACEB-23E4-540E-02C12E8D5F05}"/>
          </ac:picMkLst>
        </pc:picChg>
      </pc:sldChg>
      <pc:sldChg chg="add del">
        <pc:chgData name="Petro Geldenhuys" userId="927a4245d1fd7e4b" providerId="LiveId" clId="{E6043C85-0268-485D-B4C1-93F486B26A24}" dt="2026-05-27T05:01:41.719" v="1458" actId="47"/>
        <pc:sldMkLst>
          <pc:docMk/>
          <pc:sldMk cId="4160916901" sldId="262"/>
        </pc:sldMkLst>
      </pc:sldChg>
      <pc:sldChg chg="addSp delSp modSp add mod">
        <pc:chgData name="Petro Geldenhuys" userId="927a4245d1fd7e4b" providerId="LiveId" clId="{E6043C85-0268-485D-B4C1-93F486B26A24}" dt="2026-05-27T05:15:29.035" v="1898"/>
        <pc:sldMkLst>
          <pc:docMk/>
          <pc:sldMk cId="648699641" sldId="263"/>
        </pc:sldMkLst>
        <pc:spChg chg="mod">
          <ac:chgData name="Petro Geldenhuys" userId="927a4245d1fd7e4b" providerId="LiveId" clId="{E6043C85-0268-485D-B4C1-93F486B26A24}" dt="2026-05-27T05:11:19.330" v="1846" actId="1076"/>
          <ac:spMkLst>
            <pc:docMk/>
            <pc:sldMk cId="648699641" sldId="263"/>
            <ac:spMk id="5" creationId="{2A36903D-F300-0A3C-59A6-F7307BCB39E6}"/>
          </ac:spMkLst>
        </pc:spChg>
        <pc:spChg chg="mod">
          <ac:chgData name="Petro Geldenhuys" userId="927a4245d1fd7e4b" providerId="LiveId" clId="{E6043C85-0268-485D-B4C1-93F486B26A24}" dt="2026-05-27T05:11:26.283" v="1847" actId="1076"/>
          <ac:spMkLst>
            <pc:docMk/>
            <pc:sldMk cId="648699641" sldId="263"/>
            <ac:spMk id="15" creationId="{899CF882-3DB1-AD59-EA3F-576DDF50A5DE}"/>
          </ac:spMkLst>
        </pc:spChg>
        <pc:spChg chg="add mod">
          <ac:chgData name="Petro Geldenhuys" userId="927a4245d1fd7e4b" providerId="LiveId" clId="{E6043C85-0268-485D-B4C1-93F486B26A24}" dt="2026-05-27T05:15:29.035" v="1898"/>
          <ac:spMkLst>
            <pc:docMk/>
            <pc:sldMk cId="648699641" sldId="263"/>
            <ac:spMk id="31" creationId="{DF0206FF-629E-265C-5FFE-3A65D50F09B4}"/>
          </ac:spMkLst>
        </pc:spChg>
        <pc:grpChg chg="mod">
          <ac:chgData name="Petro Geldenhuys" userId="927a4245d1fd7e4b" providerId="LiveId" clId="{E6043C85-0268-485D-B4C1-93F486B26A24}" dt="2026-05-27T05:11:15.156" v="1845" actId="1076"/>
          <ac:grpSpMkLst>
            <pc:docMk/>
            <pc:sldMk cId="648699641" sldId="263"/>
            <ac:grpSpMk id="7" creationId="{620501AA-7D27-621B-248A-29F013CA7691}"/>
          </ac:grpSpMkLst>
        </pc:grpChg>
        <pc:graphicFrameChg chg="mod modGraphic">
          <ac:chgData name="Petro Geldenhuys" userId="927a4245d1fd7e4b" providerId="LiveId" clId="{E6043C85-0268-485D-B4C1-93F486B26A24}" dt="2026-05-27T05:11:03.909" v="1842" actId="1076"/>
          <ac:graphicFrameMkLst>
            <pc:docMk/>
            <pc:sldMk cId="648699641" sldId="263"/>
            <ac:graphicFrameMk id="16" creationId="{DE5B6B97-7577-6E4C-9F72-2668A39C27C4}"/>
          </ac:graphicFrameMkLst>
        </pc:graphicFrameChg>
        <pc:graphicFrameChg chg="mod modGraphic">
          <ac:chgData name="Petro Geldenhuys" userId="927a4245d1fd7e4b" providerId="LiveId" clId="{E6043C85-0268-485D-B4C1-93F486B26A24}" dt="2026-05-27T05:11:38.181" v="1850" actId="14734"/>
          <ac:graphicFrameMkLst>
            <pc:docMk/>
            <pc:sldMk cId="648699641" sldId="263"/>
            <ac:graphicFrameMk id="18" creationId="{EE148C9A-57CD-E28A-02E6-3259270F36D4}"/>
          </ac:graphicFrameMkLst>
        </pc:graphicFrameChg>
        <pc:picChg chg="add mod">
          <ac:chgData name="Petro Geldenhuys" userId="927a4245d1fd7e4b" providerId="LiveId" clId="{E6043C85-0268-485D-B4C1-93F486B26A24}" dt="2026-05-27T05:13:01.770" v="1870" actId="1076"/>
          <ac:picMkLst>
            <pc:docMk/>
            <pc:sldMk cId="648699641" sldId="263"/>
            <ac:picMk id="3" creationId="{872A636A-BF08-591E-D494-756E0C66A9AB}"/>
          </ac:picMkLst>
        </pc:picChg>
        <pc:picChg chg="add mod">
          <ac:chgData name="Petro Geldenhuys" userId="927a4245d1fd7e4b" providerId="LiveId" clId="{E6043C85-0268-485D-B4C1-93F486B26A24}" dt="2026-05-27T05:13:00.308" v="1869" actId="1076"/>
          <ac:picMkLst>
            <pc:docMk/>
            <pc:sldMk cId="648699641" sldId="263"/>
            <ac:picMk id="4" creationId="{E67501F6-543A-EC4B-C9A7-9E54C60652E6}"/>
          </ac:picMkLst>
        </pc:picChg>
        <pc:picChg chg="add mod">
          <ac:chgData name="Petro Geldenhuys" userId="927a4245d1fd7e4b" providerId="LiveId" clId="{E6043C85-0268-485D-B4C1-93F486B26A24}" dt="2026-05-27T05:13:23.626" v="1876" actId="1076"/>
          <ac:picMkLst>
            <pc:docMk/>
            <pc:sldMk cId="648699641" sldId="263"/>
            <ac:picMk id="6" creationId="{D0BCE855-6A1F-B3E0-E2D0-652A526EE3DF}"/>
          </ac:picMkLst>
        </pc:picChg>
        <pc:picChg chg="del mod">
          <ac:chgData name="Petro Geldenhuys" userId="927a4245d1fd7e4b" providerId="LiveId" clId="{E6043C85-0268-485D-B4C1-93F486B26A24}" dt="2026-05-27T05:13:08.890" v="1873" actId="478"/>
          <ac:picMkLst>
            <pc:docMk/>
            <pc:sldMk cId="648699641" sldId="263"/>
            <ac:picMk id="10" creationId="{0371C20D-2829-8747-BEF7-AE0CF904CFD1}"/>
          </ac:picMkLst>
        </pc:picChg>
        <pc:picChg chg="add mod">
          <ac:chgData name="Petro Geldenhuys" userId="927a4245d1fd7e4b" providerId="LiveId" clId="{E6043C85-0268-485D-B4C1-93F486B26A24}" dt="2026-05-27T05:13:38.973" v="1878" actId="1076"/>
          <ac:picMkLst>
            <pc:docMk/>
            <pc:sldMk cId="648699641" sldId="263"/>
            <ac:picMk id="11" creationId="{CE0C7C91-F915-E982-0F9E-F7D8774BAAD0}"/>
          </ac:picMkLst>
        </pc:picChg>
        <pc:picChg chg="add mod">
          <ac:chgData name="Petro Geldenhuys" userId="927a4245d1fd7e4b" providerId="LiveId" clId="{E6043C85-0268-485D-B4C1-93F486B26A24}" dt="2026-05-27T05:13:50.585" v="1880" actId="1076"/>
          <ac:picMkLst>
            <pc:docMk/>
            <pc:sldMk cId="648699641" sldId="263"/>
            <ac:picMk id="13" creationId="{7C1CB0C7-C089-DA41-CBB8-AE4464FA1B02}"/>
          </ac:picMkLst>
        </pc:picChg>
        <pc:picChg chg="add mod">
          <ac:chgData name="Petro Geldenhuys" userId="927a4245d1fd7e4b" providerId="LiveId" clId="{E6043C85-0268-485D-B4C1-93F486B26A24}" dt="2026-05-27T05:14:04.855" v="1882" actId="1076"/>
          <ac:picMkLst>
            <pc:docMk/>
            <pc:sldMk cId="648699641" sldId="263"/>
            <ac:picMk id="14" creationId="{D07C722C-66C8-44A4-C0F3-773D63C605BD}"/>
          </ac:picMkLst>
        </pc:picChg>
        <pc:picChg chg="mod">
          <ac:chgData name="Petro Geldenhuys" userId="927a4245d1fd7e4b" providerId="LiveId" clId="{E6043C85-0268-485D-B4C1-93F486B26A24}" dt="2026-05-27T05:11:47.059" v="1853" actId="1076"/>
          <ac:picMkLst>
            <pc:docMk/>
            <pc:sldMk cId="648699641" sldId="263"/>
            <ac:picMk id="17" creationId="{D0076846-77BB-F380-00A0-03C5DFC9F6C9}"/>
          </ac:picMkLst>
        </pc:picChg>
        <pc:picChg chg="del mod">
          <ac:chgData name="Petro Geldenhuys" userId="927a4245d1fd7e4b" providerId="LiveId" clId="{E6043C85-0268-485D-B4C1-93F486B26A24}" dt="2026-05-27T05:12:33.091" v="1862" actId="478"/>
          <ac:picMkLst>
            <pc:docMk/>
            <pc:sldMk cId="648699641" sldId="263"/>
            <ac:picMk id="19" creationId="{359745F1-3665-8372-6408-E1BF66BA74C7}"/>
          </ac:picMkLst>
        </pc:picChg>
        <pc:picChg chg="del mod">
          <ac:chgData name="Petro Geldenhuys" userId="927a4245d1fd7e4b" providerId="LiveId" clId="{E6043C85-0268-485D-B4C1-93F486B26A24}" dt="2026-05-27T05:13:11.637" v="1874" actId="478"/>
          <ac:picMkLst>
            <pc:docMk/>
            <pc:sldMk cId="648699641" sldId="263"/>
            <ac:picMk id="20" creationId="{C8C08E61-B68A-F84C-029A-534BE4C7054A}"/>
          </ac:picMkLst>
        </pc:picChg>
        <pc:picChg chg="del mod">
          <ac:chgData name="Petro Geldenhuys" userId="927a4245d1fd7e4b" providerId="LiveId" clId="{E6043C85-0268-485D-B4C1-93F486B26A24}" dt="2026-05-27T05:12:06.018" v="1858" actId="478"/>
          <ac:picMkLst>
            <pc:docMk/>
            <pc:sldMk cId="648699641" sldId="263"/>
            <ac:picMk id="21" creationId="{505F748D-1983-0C21-B222-4E6D11F9CE4F}"/>
          </ac:picMkLst>
        </pc:picChg>
        <pc:picChg chg="del mod">
          <ac:chgData name="Petro Geldenhuys" userId="927a4245d1fd7e4b" providerId="LiveId" clId="{E6043C85-0268-485D-B4C1-93F486B26A24}" dt="2026-05-27T05:12:41.834" v="1865" actId="478"/>
          <ac:picMkLst>
            <pc:docMk/>
            <pc:sldMk cId="648699641" sldId="263"/>
            <ac:picMk id="22" creationId="{17B2DE3D-F2E8-7AD5-AD6A-F445682CDFDF}"/>
          </ac:picMkLst>
        </pc:picChg>
        <pc:picChg chg="del mod">
          <ac:chgData name="Petro Geldenhuys" userId="927a4245d1fd7e4b" providerId="LiveId" clId="{E6043C85-0268-485D-B4C1-93F486B26A24}" dt="2026-05-27T05:12:39.608" v="1864" actId="478"/>
          <ac:picMkLst>
            <pc:docMk/>
            <pc:sldMk cId="648699641" sldId="263"/>
            <ac:picMk id="23" creationId="{F71DB158-9E7F-3B7C-1E30-CB0F0DDD0044}"/>
          </ac:picMkLst>
        </pc:picChg>
        <pc:picChg chg="mod">
          <ac:chgData name="Petro Geldenhuys" userId="927a4245d1fd7e4b" providerId="LiveId" clId="{E6043C85-0268-485D-B4C1-93F486B26A24}" dt="2026-05-27T05:11:34.492" v="1849" actId="1076"/>
          <ac:picMkLst>
            <pc:docMk/>
            <pc:sldMk cId="648699641" sldId="263"/>
            <ac:picMk id="24" creationId="{B856A3CA-DBC8-E3B8-1D62-7C24E9AF2984}"/>
          </ac:picMkLst>
        </pc:picChg>
        <pc:picChg chg="mod">
          <ac:chgData name="Petro Geldenhuys" userId="927a4245d1fd7e4b" providerId="LiveId" clId="{E6043C85-0268-485D-B4C1-93F486B26A24}" dt="2026-05-27T05:11:45.151" v="1852" actId="1076"/>
          <ac:picMkLst>
            <pc:docMk/>
            <pc:sldMk cId="648699641" sldId="263"/>
            <ac:picMk id="25" creationId="{0BFE9FDF-6163-255A-4BE1-7A11121FC5F4}"/>
          </ac:picMkLst>
        </pc:picChg>
        <pc:picChg chg="del">
          <ac:chgData name="Petro Geldenhuys" userId="927a4245d1fd7e4b" providerId="LiveId" clId="{E6043C85-0268-485D-B4C1-93F486B26A24}" dt="2026-05-27T05:12:46.819" v="1867" actId="478"/>
          <ac:picMkLst>
            <pc:docMk/>
            <pc:sldMk cId="648699641" sldId="263"/>
            <ac:picMk id="26" creationId="{86EA929B-A791-17BB-D302-23D505E5C010}"/>
          </ac:picMkLst>
        </pc:picChg>
        <pc:picChg chg="mod">
          <ac:chgData name="Petro Geldenhuys" userId="927a4245d1fd7e4b" providerId="LiveId" clId="{E6043C85-0268-485D-B4C1-93F486B26A24}" dt="2026-05-27T05:11:41.505" v="1851" actId="1076"/>
          <ac:picMkLst>
            <pc:docMk/>
            <pc:sldMk cId="648699641" sldId="263"/>
            <ac:picMk id="27" creationId="{739042B9-CC71-8BD1-EA72-E95371B924B1}"/>
          </ac:picMkLst>
        </pc:picChg>
        <pc:picChg chg="del">
          <ac:chgData name="Petro Geldenhuys" userId="927a4245d1fd7e4b" providerId="LiveId" clId="{E6043C85-0268-485D-B4C1-93F486B26A24}" dt="2026-05-27T05:12:44.576" v="1866" actId="478"/>
          <ac:picMkLst>
            <pc:docMk/>
            <pc:sldMk cId="648699641" sldId="263"/>
            <ac:picMk id="28" creationId="{4F999524-A499-4565-D490-650A34BAFC00}"/>
          </ac:picMkLst>
        </pc:picChg>
        <pc:picChg chg="del">
          <ac:chgData name="Petro Geldenhuys" userId="927a4245d1fd7e4b" providerId="LiveId" clId="{E6043C85-0268-485D-B4C1-93F486B26A24}" dt="2026-05-27T05:12:22.488" v="1861" actId="478"/>
          <ac:picMkLst>
            <pc:docMk/>
            <pc:sldMk cId="648699641" sldId="263"/>
            <ac:picMk id="29" creationId="{876D87EC-425C-13B4-23D3-7EA3CC97F1F9}"/>
          </ac:picMkLst>
        </pc:picChg>
        <pc:picChg chg="mod">
          <ac:chgData name="Petro Geldenhuys" userId="927a4245d1fd7e4b" providerId="LiveId" clId="{E6043C85-0268-485D-B4C1-93F486B26A24}" dt="2026-05-27T05:11:50.148" v="1854" actId="1076"/>
          <ac:picMkLst>
            <pc:docMk/>
            <pc:sldMk cId="648699641" sldId="263"/>
            <ac:picMk id="30" creationId="{ED1BD7CB-FA2B-DC5A-7E2E-C0028DEAB2AF}"/>
          </ac:picMkLst>
        </pc:picChg>
        <pc:picChg chg="del mod">
          <ac:chgData name="Petro Geldenhuys" userId="927a4245d1fd7e4b" providerId="LiveId" clId="{E6043C85-0268-485D-B4C1-93F486B26A24}" dt="2026-05-27T05:12:36.444" v="1863" actId="478"/>
          <ac:picMkLst>
            <pc:docMk/>
            <pc:sldMk cId="648699641" sldId="263"/>
            <ac:picMk id="36" creationId="{C8480838-0FFC-29B2-3231-9D6221133A2E}"/>
          </ac:picMkLst>
        </pc:picChg>
      </pc:sldChg>
    </pc:docChg>
  </pc:docChgLst>
  <pc:docChgLst>
    <pc:chgData name="Nick Moore" userId="07b5cce0-d332-4fee-bdba-340fcce33e93" providerId="ADAL" clId="{E2535CD6-3105-4FC5-9447-708A3B766550}"/>
    <pc:docChg chg="undo custSel addSld delSld modSld">
      <pc:chgData name="Nick Moore" userId="07b5cce0-d332-4fee-bdba-340fcce33e93" providerId="ADAL" clId="{E2535CD6-3105-4FC5-9447-708A3B766550}" dt="2026-05-10T05:30:36.975" v="625" actId="1036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6C478-62EC-4089-BF7A-D7BDA6F706D7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E9685-6189-4A3E-ADEB-EADEA7085B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105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EDB99-22BB-EBF9-31DF-BB4E8405C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BD6714-658D-22E1-5170-A4EA24E8C9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8DE975-1775-D29F-81CE-CBA6B0F27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62160-7FDE-CDA3-BC6D-0BC0064ED9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0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DE93E-508E-AF5C-F2D8-866417ED7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364B11-8997-F186-596D-F8F7E526EB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B282B2-5B81-E44C-7304-453F1EEED9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D946C-F006-13B4-1699-FC778113CA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270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0EA52-6DCF-6346-8560-5B6EF9881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C4FEDC-7567-A3D7-5C35-5B04F7C94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8AF520-E35A-114C-C16D-9A129FFA04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BD8B3-7A8B-E634-6B3D-C3F79A69FC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672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FC739-94EE-3FBD-7853-C2480DABB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1F41D6-BE04-4A63-82D7-C21579B526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6BC475-9551-8BEC-4A0A-F97C3C2F14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45037-C480-B79F-6134-2B9DF4832D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74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48397-50AB-F6D4-D103-A44C4AF25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CE54B5-30C1-5A65-F2BC-40C82A6C1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BEA5EB-EB9E-BD65-2607-E317B2E194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Night Ninjas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Pakuranga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Lynndale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Owairaka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TTT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YMCA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University of Auckland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Oratia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North Harbour Bays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Glen Eden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Whippets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Auckland City Tri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Takapuna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Wesley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Papakura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Technical</a:t>
            </a:r>
            <a:r>
              <a:rPr lang="en-GB" sz="1800" dirty="0"/>
              <a:t> 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GB" sz="1800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36060-975A-C3AC-1021-AE152819CA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E9685-6189-4A3E-ADEB-EADEA7085B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6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4.jpe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4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17.png"/><Relationship Id="rId5" Type="http://schemas.openxmlformats.org/officeDocument/2006/relationships/image" Target="../media/image3.jpeg"/><Relationship Id="rId10" Type="http://schemas.openxmlformats.org/officeDocument/2006/relationships/image" Target="../media/image15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1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964EE9-9281-7D2D-F32B-80716F86C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484A4D40-7E5C-2997-C253-ED70A7BC1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923451"/>
              </p:ext>
            </p:extLst>
          </p:nvPr>
        </p:nvGraphicFramePr>
        <p:xfrm>
          <a:off x="547745" y="2320011"/>
          <a:ext cx="6606186" cy="8220403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67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5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 &amp; 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107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042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742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442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438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9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958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10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72720"/>
                  </a:ext>
                </a:extLst>
              </a:tr>
              <a:tr h="53804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11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83812"/>
                  </a:ext>
                </a:extLst>
              </a:tr>
              <a:tr h="58760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12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Whippets Running Project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547782"/>
                  </a:ext>
                </a:extLst>
              </a:tr>
              <a:tr h="52515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13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Wesley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7119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Auckland City Tri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86374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15=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Waitakere &amp; Warkworth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497798"/>
                  </a:ext>
                </a:extLst>
              </a:tr>
              <a:tr h="57575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17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Papakura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387734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EBD3C358-EE52-6FA5-DB07-BDA40FE430E0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C3C30090-305C-7C18-EF39-065B1ECD30B0}"/>
              </a:ext>
            </a:extLst>
          </p:cNvPr>
          <p:cNvGrpSpPr/>
          <p:nvPr/>
        </p:nvGrpSpPr>
        <p:grpSpPr>
          <a:xfrm>
            <a:off x="543085" y="1697375"/>
            <a:ext cx="6603955" cy="584468"/>
            <a:chOff x="0" y="0"/>
            <a:chExt cx="2275380" cy="209460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174ACD3-063E-9FF6-B9E1-D4DD4F4E82C5}"/>
                </a:ext>
              </a:extLst>
            </p:cNvPr>
            <p:cNvSpPr/>
            <p:nvPr/>
          </p:nvSpPr>
          <p:spPr>
            <a:xfrm>
              <a:off x="0" y="0"/>
              <a:ext cx="2275380" cy="192742"/>
            </a:xfrm>
            <a:custGeom>
              <a:avLst/>
              <a:gdLst/>
              <a:ahLst/>
              <a:cxnLst/>
              <a:rect l="l" t="t" r="r" b="b"/>
              <a:pathLst>
                <a:path w="2275380" h="192742">
                  <a:moveTo>
                    <a:pt x="0" y="0"/>
                  </a:moveTo>
                  <a:lnTo>
                    <a:pt x="2275380" y="0"/>
                  </a:lnTo>
                  <a:lnTo>
                    <a:pt x="2275380" y="192742"/>
                  </a:lnTo>
                  <a:lnTo>
                    <a:pt x="0" y="192742"/>
                  </a:lnTo>
                  <a:close/>
                </a:path>
              </a:pathLst>
            </a:custGeom>
            <a:solidFill>
              <a:srgbClr val="FF0B00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E313E6D-726F-DE80-29F4-686DA4E2D974}"/>
                </a:ext>
              </a:extLst>
            </p:cNvPr>
            <p:cNvSpPr txBox="1"/>
            <p:nvPr/>
          </p:nvSpPr>
          <p:spPr>
            <a:xfrm>
              <a:off x="0" y="16718"/>
              <a:ext cx="2275380" cy="1927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39"/>
                </a:lnSpc>
              </a:pPr>
              <a:r>
                <a:rPr lang="en-US" sz="2099" b="1" dirty="0">
                  <a:solidFill>
                    <a:srgbClr val="000000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SENIOR LEAGUE AFTER ROUND 3 - OVERALL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C17CD376-FC72-D78A-A8FF-E9E65E5A8C2A}"/>
              </a:ext>
            </a:extLst>
          </p:cNvPr>
          <p:cNvGrpSpPr/>
          <p:nvPr/>
        </p:nvGrpSpPr>
        <p:grpSpPr>
          <a:xfrm>
            <a:off x="4616450" y="-600222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2C25BE7F-6A67-BC24-DCA7-5BE2AD2D334C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3D360C3-E945-2E38-2767-6119FB8B15BD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580677CD-D8BB-9F78-88C9-3D98723278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9339E558-E2D3-D344-43FD-8C1EAE7A75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327" y="3777088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B6BE9BB2-4472-7101-A331-B57B704B813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884" y="2795504"/>
            <a:ext cx="484100" cy="485307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05C0A8F4-42F4-CD02-E5DA-96506A51620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201" y="3789887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6AFF017A-C40F-380C-5889-1A9B7513D03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581" y="5184474"/>
            <a:ext cx="550358" cy="432161"/>
          </a:xfrm>
          <a:prstGeom prst="rect">
            <a:avLst/>
          </a:prstGeom>
        </p:spPr>
      </p:pic>
      <p:pic>
        <p:nvPicPr>
          <p:cNvPr id="23" name="Picture 22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C7DA1FA3-D72F-69EC-6036-AECF1C56E9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040" y="5666976"/>
            <a:ext cx="432161" cy="43216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0D121D2-39EB-BBD8-BD41-85247A2990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402366">
            <a:off x="2160563" y="4806305"/>
            <a:ext cx="388518" cy="393483"/>
          </a:xfrm>
          <a:prstGeom prst="rect">
            <a:avLst/>
          </a:prstGeom>
        </p:spPr>
      </p:pic>
      <p:pic>
        <p:nvPicPr>
          <p:cNvPr id="36" name="Picture 35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30BB065B-11B8-DDFC-186F-3766F0B6E54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001" y="6178079"/>
            <a:ext cx="792032" cy="396016"/>
          </a:xfrm>
          <a:prstGeom prst="rect">
            <a:avLst/>
          </a:prstGeom>
        </p:spPr>
      </p:pic>
      <p:pic>
        <p:nvPicPr>
          <p:cNvPr id="38" name="Picture 37" descr="A pink and black logo&#10;&#10;Description automatically generated">
            <a:extLst>
              <a:ext uri="{FF2B5EF4-FFF2-40B4-BE49-F238E27FC236}">
                <a16:creationId xmlns:a16="http://schemas.microsoft.com/office/drawing/2014/main" id="{FD512446-BDBE-028D-3D1B-C71783975D14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468" y="7875485"/>
            <a:ext cx="1101565" cy="193569"/>
          </a:xfrm>
          <a:prstGeom prst="rect">
            <a:avLst/>
          </a:prstGeom>
        </p:spPr>
      </p:pic>
      <p:pic>
        <p:nvPicPr>
          <p:cNvPr id="41" name="Picture 40" descr="A blue and white logo&#10;&#10;Description automatically generated">
            <a:extLst>
              <a:ext uri="{FF2B5EF4-FFF2-40B4-BE49-F238E27FC236}">
                <a16:creationId xmlns:a16="http://schemas.microsoft.com/office/drawing/2014/main" id="{B9B33A6C-8685-9D30-C4AB-368013B013F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132" y="7283534"/>
            <a:ext cx="921603" cy="303872"/>
          </a:xfrm>
          <a:prstGeom prst="rect">
            <a:avLst/>
          </a:prstGeom>
        </p:spPr>
      </p:pic>
      <p:pic>
        <p:nvPicPr>
          <p:cNvPr id="42" name="Picture 41" descr="A black and yellow shield with blue letters and a blue circle&#10;&#10;Description automatically generated">
            <a:extLst>
              <a:ext uri="{FF2B5EF4-FFF2-40B4-BE49-F238E27FC236}">
                <a16:creationId xmlns:a16="http://schemas.microsoft.com/office/drawing/2014/main" id="{05AECF37-2A09-AF53-FFAF-11654ABF6B6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057" y="8335476"/>
            <a:ext cx="403366" cy="425831"/>
          </a:xfrm>
          <a:prstGeom prst="rect">
            <a:avLst/>
          </a:prstGeom>
        </p:spPr>
      </p:pic>
      <p:pic>
        <p:nvPicPr>
          <p:cNvPr id="43" name="Picture 42" descr="A logo of a person running&#10;&#10;Description automatically generated">
            <a:extLst>
              <a:ext uri="{FF2B5EF4-FFF2-40B4-BE49-F238E27FC236}">
                <a16:creationId xmlns:a16="http://schemas.microsoft.com/office/drawing/2014/main" id="{4E4FE15D-C317-430B-7AAC-97248968E374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315" y="6689807"/>
            <a:ext cx="403366" cy="393432"/>
          </a:xfrm>
          <a:prstGeom prst="rect">
            <a:avLst/>
          </a:prstGeom>
        </p:spPr>
      </p:pic>
      <p:pic>
        <p:nvPicPr>
          <p:cNvPr id="6" name="Picture 5" descr="A logo with wings and text&#10;&#10;Description automatically generated">
            <a:extLst>
              <a:ext uri="{FF2B5EF4-FFF2-40B4-BE49-F238E27FC236}">
                <a16:creationId xmlns:a16="http://schemas.microsoft.com/office/drawing/2014/main" id="{0A66F71E-EFA7-F418-98C4-5D5BB9F3E22E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167" y="4210211"/>
            <a:ext cx="447034" cy="447034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AFDF98F6-0E5A-E416-57FA-7867A463807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134" y="3314805"/>
            <a:ext cx="609600" cy="3048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D3D9AE1-3DDA-84B4-0A32-85CE00544658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85" y="8868061"/>
            <a:ext cx="390725" cy="3907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624ED40-D601-1B73-5A94-6064ED52EFB3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FF4596D-0B5E-F567-5139-A83BA8CFB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660" y="9402300"/>
            <a:ext cx="510557" cy="497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48980B4-7D40-F2C8-79B5-5D3670BB2C3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676885" y="9530176"/>
            <a:ext cx="617797" cy="275337"/>
          </a:xfrm>
          <a:prstGeom prst="rect">
            <a:avLst/>
          </a:prstGeom>
        </p:spPr>
      </p:pic>
      <p:pic>
        <p:nvPicPr>
          <p:cNvPr id="14" name="Picture 13" descr="A red and black logo&#10;&#10;Description automatically generated">
            <a:extLst>
              <a:ext uri="{FF2B5EF4-FFF2-40B4-BE49-F238E27FC236}">
                <a16:creationId xmlns:a16="http://schemas.microsoft.com/office/drawing/2014/main" id="{4C048535-4393-36DE-035F-9302F1BE0731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327" y="9986941"/>
            <a:ext cx="497121" cy="49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21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F6E5A1-D6CD-C00D-D6CC-8A9F54FF4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046AF486-237F-D3F7-E5CA-635E75B49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734206"/>
              </p:ext>
            </p:extLst>
          </p:nvPr>
        </p:nvGraphicFramePr>
        <p:xfrm>
          <a:off x="493388" y="2568156"/>
          <a:ext cx="6606186" cy="2191207"/>
        </p:xfrm>
        <a:graphic>
          <a:graphicData uri="http://schemas.openxmlformats.org/drawingml/2006/table">
            <a:tbl>
              <a:tblPr/>
              <a:tblGrid>
                <a:gridCol w="1303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338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42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72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55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 &amp; 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4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01CF431E-24B3-09C8-7E9E-B758BDD1BD61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FE0FFF9-2F09-7230-77C1-F74D9BD4A82F}"/>
              </a:ext>
            </a:extLst>
          </p:cNvPr>
          <p:cNvSpPr txBox="1"/>
          <p:nvPr/>
        </p:nvSpPr>
        <p:spPr>
          <a:xfrm>
            <a:off x="253182" y="1820949"/>
            <a:ext cx="7086599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3 – U18/20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0E91AAC7-B6E4-7F11-BC6A-CC7D703C861C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E783D85E-3B85-CB73-3603-DC4CD9AC087D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08ABF604-F6D6-CBEE-F1ED-990002B3C8E3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0F769611-FA90-2E0E-7A80-BA608DB532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E71275D-2148-9C6D-3E99-8EA9EF347A1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902" y="3179185"/>
            <a:ext cx="436294" cy="37656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B9E19B6-C8FB-9AC2-81DA-0680471423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402366">
            <a:off x="2383912" y="3772456"/>
            <a:ext cx="388518" cy="393483"/>
          </a:xfrm>
          <a:prstGeom prst="rect">
            <a:avLst/>
          </a:prstGeom>
        </p:spPr>
      </p:pic>
      <p:pic>
        <p:nvPicPr>
          <p:cNvPr id="6" name="Picture 5" descr="A logo with wings and text&#10;&#10;Description automatically generated">
            <a:extLst>
              <a:ext uri="{FF2B5EF4-FFF2-40B4-BE49-F238E27FC236}">
                <a16:creationId xmlns:a16="http://schemas.microsoft.com/office/drawing/2014/main" id="{C50FADB0-FDF4-D7C7-EA2A-AFC0894C455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388" y="3719161"/>
            <a:ext cx="500074" cy="5000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ED9DAAB-00CC-3F32-5D6B-1DAFB58664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7" name="TextBox 5">
            <a:extLst>
              <a:ext uri="{FF2B5EF4-FFF2-40B4-BE49-F238E27FC236}">
                <a16:creationId xmlns:a16="http://schemas.microsoft.com/office/drawing/2014/main" id="{90E8FF3C-6D0E-84F4-24C9-8C4E5B9026F9}"/>
              </a:ext>
            </a:extLst>
          </p:cNvPr>
          <p:cNvSpPr txBox="1"/>
          <p:nvPr/>
        </p:nvSpPr>
        <p:spPr>
          <a:xfrm>
            <a:off x="234950" y="5475788"/>
            <a:ext cx="7086599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3 – U18/20 MEN</a:t>
            </a:r>
          </a:p>
        </p:txBody>
      </p:sp>
      <p:graphicFrame>
        <p:nvGraphicFramePr>
          <p:cNvPr id="24" name="Table 6">
            <a:extLst>
              <a:ext uri="{FF2B5EF4-FFF2-40B4-BE49-F238E27FC236}">
                <a16:creationId xmlns:a16="http://schemas.microsoft.com/office/drawing/2014/main" id="{0D79FCE4-C7B9-9598-ED0B-929DFB92E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486711"/>
              </p:ext>
            </p:extLst>
          </p:nvPr>
        </p:nvGraphicFramePr>
        <p:xfrm>
          <a:off x="493388" y="6202617"/>
          <a:ext cx="6606186" cy="2246821"/>
        </p:xfrm>
        <a:graphic>
          <a:graphicData uri="http://schemas.openxmlformats.org/drawingml/2006/table">
            <a:tbl>
              <a:tblPr/>
              <a:tblGrid>
                <a:gridCol w="1303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338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9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6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&amp; 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0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1600" kern="1200" dirty="0">
                        <a:solidFill>
                          <a:sysClr val="windowText" lastClr="000000"/>
                        </a:solidFill>
                        <a:latin typeface="League Spart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5" name="Picture 24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6FB5317D-BB6D-D04C-A5C3-88C0E498B67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868" y="7336255"/>
            <a:ext cx="436294" cy="376564"/>
          </a:xfrm>
          <a:prstGeom prst="rect">
            <a:avLst/>
          </a:prstGeom>
        </p:spPr>
      </p:pic>
      <p:pic>
        <p:nvPicPr>
          <p:cNvPr id="26" name="Picture 25" descr="A logo with wings and text&#10;&#10;Description automatically generated">
            <a:extLst>
              <a:ext uri="{FF2B5EF4-FFF2-40B4-BE49-F238E27FC236}">
                <a16:creationId xmlns:a16="http://schemas.microsoft.com/office/drawing/2014/main" id="{825D0DA0-87DB-F009-2CFC-303C56AD180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22" y="6749066"/>
            <a:ext cx="500074" cy="500074"/>
          </a:xfrm>
          <a:prstGeom prst="rect">
            <a:avLst/>
          </a:prstGeom>
        </p:spPr>
      </p:pic>
      <p:pic>
        <p:nvPicPr>
          <p:cNvPr id="27" name="Picture 26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BF53F065-C2EF-16C4-9E6C-6598DCEBD75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633" y="7308456"/>
            <a:ext cx="432161" cy="432161"/>
          </a:xfrm>
          <a:prstGeom prst="rect">
            <a:avLst/>
          </a:prstGeom>
        </p:spPr>
      </p:pic>
      <p:pic>
        <p:nvPicPr>
          <p:cNvPr id="28" name="Picture 27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9EF5CEFC-06B7-8B30-4B31-2BAFA5D7C92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838" y="4307008"/>
            <a:ext cx="550358" cy="43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5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3A1057-FF6D-3B39-C4CD-8F368D021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DDD6CC37-129A-FA52-E0DD-534F4E582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793149"/>
              </p:ext>
            </p:extLst>
          </p:nvPr>
        </p:nvGraphicFramePr>
        <p:xfrm>
          <a:off x="504156" y="2190094"/>
          <a:ext cx="6606186" cy="4042450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0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6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&amp; 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06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63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741A02B6-7A5F-D066-E8D2-F695736AFF9A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F0CE155E-EC3B-3B7D-3B14-BDB8B3162468}"/>
              </a:ext>
            </a:extLst>
          </p:cNvPr>
          <p:cNvSpPr txBox="1"/>
          <p:nvPr/>
        </p:nvSpPr>
        <p:spPr>
          <a:xfrm>
            <a:off x="476272" y="1598942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3 – SNR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824FC92-D9BF-0548-1526-C2C9DF0A37B8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0E2102FF-BDA4-C773-7AB0-CE3D198F0D5B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C0CF6DD8-2424-2323-922C-FE74044D7212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620D6F92-6D9E-70D0-6D51-58FD0ABB86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7B68A011-941F-F19B-4F7F-D0249CF46E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489" y="4261456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34EFB192-4333-FC2A-94D4-E45A6F1667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623" y="5260009"/>
            <a:ext cx="484100" cy="485307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22757502-9BC7-49CE-CF59-8A12497F46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489" y="2734855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019D2B8F-86FB-2025-AA61-AFCF15046EE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389" y="4706290"/>
            <a:ext cx="550358" cy="432161"/>
          </a:xfrm>
          <a:prstGeom prst="rect">
            <a:avLst/>
          </a:prstGeom>
        </p:spPr>
      </p:pic>
      <p:pic>
        <p:nvPicPr>
          <p:cNvPr id="23" name="Picture 22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D5008257-19B8-D39E-A15B-EE2DB03A845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695" y="3688632"/>
            <a:ext cx="430437" cy="430437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8557E2E-88C3-5546-E4F7-30C62AB0FA8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402366">
            <a:off x="2084344" y="5788450"/>
            <a:ext cx="388518" cy="393483"/>
          </a:xfrm>
          <a:prstGeom prst="rect">
            <a:avLst/>
          </a:prstGeom>
        </p:spPr>
      </p:pic>
      <p:pic>
        <p:nvPicPr>
          <p:cNvPr id="36" name="Picture 35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B81E6CC3-48DF-3C77-4FC8-34A2E8955D7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388" y="3170524"/>
            <a:ext cx="699629" cy="349815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2A93FAA5-268F-CE49-FB65-895A77C2784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217" y="2756048"/>
            <a:ext cx="609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072B7BA-84DD-8FAD-5E78-5E3C147C37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5" name="TextBox 5">
            <a:extLst>
              <a:ext uri="{FF2B5EF4-FFF2-40B4-BE49-F238E27FC236}">
                <a16:creationId xmlns:a16="http://schemas.microsoft.com/office/drawing/2014/main" id="{DECCE45C-0000-5904-D353-A9F5E8B69D49}"/>
              </a:ext>
            </a:extLst>
          </p:cNvPr>
          <p:cNvSpPr txBox="1"/>
          <p:nvPr/>
        </p:nvSpPr>
        <p:spPr>
          <a:xfrm>
            <a:off x="504156" y="6464858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3 – SNR MEN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6FA1D54E-2703-1EDC-111D-0B468C1C1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054141"/>
              </p:ext>
            </p:extLst>
          </p:nvPr>
        </p:nvGraphicFramePr>
        <p:xfrm>
          <a:off x="504156" y="7061206"/>
          <a:ext cx="6606186" cy="3308178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North Harbour Bays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Whippets Running Project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8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 &amp; Oratia &amp; 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3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312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7" name="Picture 16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B6B8FEB3-E9F4-DC60-7190-88FCB95CF4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623" y="9309100"/>
            <a:ext cx="436294" cy="376564"/>
          </a:xfrm>
          <a:prstGeom prst="rect">
            <a:avLst/>
          </a:prstGeom>
        </p:spPr>
      </p:pic>
      <p:pic>
        <p:nvPicPr>
          <p:cNvPr id="24" name="Picture 2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EA7C8300-B3BA-18FC-7E49-8D79B731AD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031" y="9898550"/>
            <a:ext cx="745560" cy="364012"/>
          </a:xfrm>
          <a:prstGeom prst="rect">
            <a:avLst/>
          </a:prstGeom>
        </p:spPr>
      </p:pic>
      <p:pic>
        <p:nvPicPr>
          <p:cNvPr id="25" name="Picture 24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713C494C-5B28-B8C1-EEC1-DDB74E8A8C8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023" y="8778975"/>
            <a:ext cx="609600" cy="304800"/>
          </a:xfrm>
          <a:prstGeom prst="rect">
            <a:avLst/>
          </a:prstGeom>
        </p:spPr>
      </p:pic>
      <p:pic>
        <p:nvPicPr>
          <p:cNvPr id="26" name="Picture 25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8D22882D-B27A-2060-F2F7-3501C765D21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756" y="8715295"/>
            <a:ext cx="432161" cy="432161"/>
          </a:xfrm>
          <a:prstGeom prst="rect">
            <a:avLst/>
          </a:prstGeom>
        </p:spPr>
      </p:pic>
      <p:pic>
        <p:nvPicPr>
          <p:cNvPr id="27" name="Picture 26" descr="A red rooster and blue text&#10;&#10;Description automatically generated">
            <a:extLst>
              <a:ext uri="{FF2B5EF4-FFF2-40B4-BE49-F238E27FC236}">
                <a16:creationId xmlns:a16="http://schemas.microsoft.com/office/drawing/2014/main" id="{CA8FA710-DB87-4FD0-6EB6-5A00EB291E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747" y="8715295"/>
            <a:ext cx="484100" cy="485307"/>
          </a:xfrm>
          <a:prstGeom prst="rect">
            <a:avLst/>
          </a:prstGeom>
        </p:spPr>
      </p:pic>
      <p:pic>
        <p:nvPicPr>
          <p:cNvPr id="28" name="Picture 27" descr="A logo with a rat and text&#10;&#10;Description automatically generated with medium confidence">
            <a:extLst>
              <a:ext uri="{FF2B5EF4-FFF2-40B4-BE49-F238E27FC236}">
                <a16:creationId xmlns:a16="http://schemas.microsoft.com/office/drawing/2014/main" id="{FFC27B82-D57C-8994-6090-27415D96E0B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402" y="7625192"/>
            <a:ext cx="699629" cy="349815"/>
          </a:xfrm>
          <a:prstGeom prst="rect">
            <a:avLst/>
          </a:prstGeom>
        </p:spPr>
      </p:pic>
      <p:pic>
        <p:nvPicPr>
          <p:cNvPr id="29" name="Picture 28" descr="A pink and black logo&#10;&#10;Description automatically generated">
            <a:extLst>
              <a:ext uri="{FF2B5EF4-FFF2-40B4-BE49-F238E27FC236}">
                <a16:creationId xmlns:a16="http://schemas.microsoft.com/office/drawing/2014/main" id="{B98C5E91-978D-5E7E-AA29-811A621C6D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861" y="8247095"/>
            <a:ext cx="1101565" cy="193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8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101F43-0A41-E9C0-FDEC-755F7636E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EE148C9A-57CD-E28A-02E6-3259270F3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83559"/>
              </p:ext>
            </p:extLst>
          </p:nvPr>
        </p:nvGraphicFramePr>
        <p:xfrm>
          <a:off x="506386" y="2414980"/>
          <a:ext cx="6606186" cy="3637772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097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62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5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 &amp; 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06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University of Auckland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00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Wesley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40EB0D80-64EF-9026-9137-7AECA74C81A6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A36903D-F300-0A3C-59A6-F7307BCB39E6}"/>
              </a:ext>
            </a:extLst>
          </p:cNvPr>
          <p:cNvSpPr txBox="1"/>
          <p:nvPr/>
        </p:nvSpPr>
        <p:spPr>
          <a:xfrm>
            <a:off x="476272" y="1796220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3 – MM35 - 49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620501AA-7D27-621B-248A-29F013CA7691}"/>
              </a:ext>
            </a:extLst>
          </p:cNvPr>
          <p:cNvGrpSpPr/>
          <p:nvPr/>
        </p:nvGrpSpPr>
        <p:grpSpPr>
          <a:xfrm>
            <a:off x="4571434" y="-667464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845EC-28AA-A325-C526-D1111D13CA1B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491B1990-7D9E-1C97-278C-8438A6A57EBC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E6C1AD62-69BD-8F9D-D57D-FAED63AD65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D1BD7CB-FA2B-DC5A-7E2E-C0028DEAB2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402366">
            <a:off x="2100044" y="4465749"/>
            <a:ext cx="388518" cy="3934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59DD5EB-39FE-113A-9AB5-431A5A78B0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sp>
        <p:nvSpPr>
          <p:cNvPr id="15" name="TextBox 5">
            <a:extLst>
              <a:ext uri="{FF2B5EF4-FFF2-40B4-BE49-F238E27FC236}">
                <a16:creationId xmlns:a16="http://schemas.microsoft.com/office/drawing/2014/main" id="{899CF882-3DB1-AD59-EA3F-576DDF50A5DE}"/>
              </a:ext>
            </a:extLst>
          </p:cNvPr>
          <p:cNvSpPr txBox="1"/>
          <p:nvPr/>
        </p:nvSpPr>
        <p:spPr>
          <a:xfrm>
            <a:off x="449691" y="6412650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3 – MM 50 - 59</a:t>
            </a: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DE5B6B97-7577-6E4C-9F72-2668A39C2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363718"/>
              </p:ext>
            </p:extLst>
          </p:nvPr>
        </p:nvGraphicFramePr>
        <p:xfrm>
          <a:off x="476272" y="7063138"/>
          <a:ext cx="6606186" cy="2755052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3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8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3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4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7" name="Picture 16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D0076846-77BB-F380-00A0-03C5DFC9F6C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868" y="3978397"/>
            <a:ext cx="436294" cy="376564"/>
          </a:xfrm>
          <a:prstGeom prst="rect">
            <a:avLst/>
          </a:prstGeom>
        </p:spPr>
      </p:pic>
      <p:pic>
        <p:nvPicPr>
          <p:cNvPr id="24" name="Picture 2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B856A3CA-DBC8-E3B8-1D62-7C24E9AF298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137" y="3465958"/>
            <a:ext cx="745560" cy="364012"/>
          </a:xfrm>
          <a:prstGeom prst="rect">
            <a:avLst/>
          </a:prstGeom>
        </p:spPr>
      </p:pic>
      <p:pic>
        <p:nvPicPr>
          <p:cNvPr id="25" name="Picture 24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0BFE9FDF-6163-255A-4BE1-7A11121FC5F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401" y="4012937"/>
            <a:ext cx="609600" cy="304800"/>
          </a:xfrm>
          <a:prstGeom prst="rect">
            <a:avLst/>
          </a:prstGeom>
        </p:spPr>
      </p:pic>
      <p:pic>
        <p:nvPicPr>
          <p:cNvPr id="27" name="Picture 26" descr="A red rooster and blue text&#10;&#10;Description automatically generated">
            <a:extLst>
              <a:ext uri="{FF2B5EF4-FFF2-40B4-BE49-F238E27FC236}">
                <a16:creationId xmlns:a16="http://schemas.microsoft.com/office/drawing/2014/main" id="{739042B9-CC71-8BD1-EA72-E95371B924B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836" y="2920786"/>
            <a:ext cx="484100" cy="485307"/>
          </a:xfrm>
          <a:prstGeom prst="rect">
            <a:avLst/>
          </a:prstGeom>
        </p:spPr>
      </p:pic>
      <p:pic>
        <p:nvPicPr>
          <p:cNvPr id="3" name="Picture 2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872A636A-BF08-591E-D494-756E0C66A9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254" y="9335598"/>
            <a:ext cx="436294" cy="376564"/>
          </a:xfrm>
          <a:prstGeom prst="rect">
            <a:avLst/>
          </a:prstGeom>
        </p:spPr>
      </p:pic>
      <p:pic>
        <p:nvPicPr>
          <p:cNvPr id="4" name="Picture 3" descr="A red rooster and blue text&#10;&#10;Description automatically generated">
            <a:extLst>
              <a:ext uri="{FF2B5EF4-FFF2-40B4-BE49-F238E27FC236}">
                <a16:creationId xmlns:a16="http://schemas.microsoft.com/office/drawing/2014/main" id="{E67501F6-543A-EC4B-C9A7-9E54C60652E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867" y="8082863"/>
            <a:ext cx="484100" cy="485307"/>
          </a:xfrm>
          <a:prstGeom prst="rect">
            <a:avLst/>
          </a:prstGeom>
        </p:spPr>
      </p:pic>
      <p:pic>
        <p:nvPicPr>
          <p:cNvPr id="6" name="Picture 5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D0BCE855-6A1F-B3E0-E2D0-652A526EE3D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254" y="7650709"/>
            <a:ext cx="609600" cy="304800"/>
          </a:xfrm>
          <a:prstGeom prst="rect">
            <a:avLst/>
          </a:prstGeom>
        </p:spPr>
      </p:pic>
      <p:pic>
        <p:nvPicPr>
          <p:cNvPr id="11" name="Picture 10" descr="A logo with wings and text&#10;&#10;Description automatically generated">
            <a:extLst>
              <a:ext uri="{FF2B5EF4-FFF2-40B4-BE49-F238E27FC236}">
                <a16:creationId xmlns:a16="http://schemas.microsoft.com/office/drawing/2014/main" id="{CE0C7C91-F915-E982-0F9E-F7D8774BAAD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162" y="8725163"/>
            <a:ext cx="447034" cy="447034"/>
          </a:xfrm>
          <a:prstGeom prst="rect">
            <a:avLst/>
          </a:prstGeom>
        </p:spPr>
      </p:pic>
      <p:pic>
        <p:nvPicPr>
          <p:cNvPr id="13" name="Picture 12" descr="A black and yellow shield with blue letters and a blue circle&#10;&#10;Description automatically generated">
            <a:extLst>
              <a:ext uri="{FF2B5EF4-FFF2-40B4-BE49-F238E27FC236}">
                <a16:creationId xmlns:a16="http://schemas.microsoft.com/office/drawing/2014/main" id="{7C1CB0C7-C089-DA41-CBB8-AE4464FA1B0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968" y="5567412"/>
            <a:ext cx="403366" cy="425831"/>
          </a:xfrm>
          <a:prstGeom prst="rect">
            <a:avLst/>
          </a:prstGeom>
        </p:spPr>
      </p:pic>
      <p:pic>
        <p:nvPicPr>
          <p:cNvPr id="14" name="Picture 13" descr="A blue and white logo&#10;&#10;Description automatically generated">
            <a:extLst>
              <a:ext uri="{FF2B5EF4-FFF2-40B4-BE49-F238E27FC236}">
                <a16:creationId xmlns:a16="http://schemas.microsoft.com/office/drawing/2014/main" id="{D07C722C-66C8-44A4-C0F3-773D63C605B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501" y="5112621"/>
            <a:ext cx="921603" cy="303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69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0836CA-6D55-D6FF-21ED-6C6285E58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2523492E-3F7F-0E8F-9806-CF1B7F6978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624636"/>
              </p:ext>
            </p:extLst>
          </p:nvPr>
        </p:nvGraphicFramePr>
        <p:xfrm>
          <a:off x="498580" y="5256365"/>
          <a:ext cx="6606186" cy="5086841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721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02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TTT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4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3=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Glen Eden &amp; Owairaka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0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5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Lynndale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803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6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Y Marathon Club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72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7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7174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8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ACA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025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 panose="020B0604020202020204" charset="0"/>
                        </a:rPr>
                        <a:t>9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Oratia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845445"/>
                  </a:ext>
                </a:extLst>
              </a:tr>
            </a:tbl>
          </a:graphicData>
        </a:graphic>
      </p:graphicFrame>
      <p:sp>
        <p:nvSpPr>
          <p:cNvPr id="2" name="Freeform 2">
            <a:extLst>
              <a:ext uri="{FF2B5EF4-FFF2-40B4-BE49-F238E27FC236}">
                <a16:creationId xmlns:a16="http://schemas.microsoft.com/office/drawing/2014/main" id="{E0FFDA3A-E2AC-AC20-CB48-DCABB94DEE39}"/>
              </a:ext>
            </a:extLst>
          </p:cNvPr>
          <p:cNvSpPr/>
          <p:nvPr/>
        </p:nvSpPr>
        <p:spPr>
          <a:xfrm>
            <a:off x="0" y="0"/>
            <a:ext cx="4006850" cy="1606861"/>
          </a:xfrm>
          <a:custGeom>
            <a:avLst/>
            <a:gdLst/>
            <a:ahLst/>
            <a:cxnLst/>
            <a:rect l="l" t="t" r="r" b="b"/>
            <a:pathLst>
              <a:path w="5590695" h="2246392">
                <a:moveTo>
                  <a:pt x="0" y="0"/>
                </a:moveTo>
                <a:lnTo>
                  <a:pt x="5590695" y="0"/>
                </a:lnTo>
                <a:lnTo>
                  <a:pt x="5590695" y="2246393"/>
                </a:lnTo>
                <a:lnTo>
                  <a:pt x="0" y="224639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26" r="-2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4F73B5B-8EC1-29B6-159F-A5AA9E14F2E9}"/>
              </a:ext>
            </a:extLst>
          </p:cNvPr>
          <p:cNvSpPr txBox="1"/>
          <p:nvPr/>
        </p:nvSpPr>
        <p:spPr>
          <a:xfrm>
            <a:off x="472926" y="4402474"/>
            <a:ext cx="6603955" cy="792497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3 – </a:t>
            </a:r>
          </a:p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MASTERS WOMEN</a:t>
            </a: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F4019773-6986-185C-38EE-A86EBEA46909}"/>
              </a:ext>
            </a:extLst>
          </p:cNvPr>
          <p:cNvGrpSpPr/>
          <p:nvPr/>
        </p:nvGrpSpPr>
        <p:grpSpPr>
          <a:xfrm>
            <a:off x="4522602" y="-673099"/>
            <a:ext cx="2661434" cy="2191409"/>
            <a:chOff x="0" y="-207044"/>
            <a:chExt cx="953798" cy="785351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EFA2454-D4C6-F70A-5964-630F0835292F}"/>
                </a:ext>
              </a:extLst>
            </p:cNvPr>
            <p:cNvSpPr/>
            <p:nvPr/>
          </p:nvSpPr>
          <p:spPr>
            <a:xfrm>
              <a:off x="0" y="113664"/>
              <a:ext cx="953798" cy="389308"/>
            </a:xfrm>
            <a:custGeom>
              <a:avLst/>
              <a:gdLst/>
              <a:ahLst/>
              <a:cxnLst/>
              <a:rect l="l" t="t" r="r" b="b"/>
              <a:pathLst>
                <a:path w="953798" h="769008">
                  <a:moveTo>
                    <a:pt x="0" y="0"/>
                  </a:moveTo>
                  <a:lnTo>
                    <a:pt x="953798" y="0"/>
                  </a:lnTo>
                  <a:lnTo>
                    <a:pt x="953798" y="769008"/>
                  </a:lnTo>
                  <a:lnTo>
                    <a:pt x="0" y="76900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7F5F88C3-084C-FFB1-5B38-3034E219177D}"/>
                </a:ext>
              </a:extLst>
            </p:cNvPr>
            <p:cNvSpPr txBox="1"/>
            <p:nvPr/>
          </p:nvSpPr>
          <p:spPr>
            <a:xfrm>
              <a:off x="142866" y="-207044"/>
              <a:ext cx="737325" cy="7853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8119"/>
                </a:lnSpc>
              </a:pPr>
              <a:r>
                <a:rPr lang="en-US" sz="4800" dirty="0">
                  <a:solidFill>
                    <a:srgbClr val="FFFFFF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2026</a:t>
              </a:r>
            </a:p>
          </p:txBody>
        </p:sp>
      </p:grpSp>
      <p:pic>
        <p:nvPicPr>
          <p:cNvPr id="40" name="Picture 39">
            <a:extLst>
              <a:ext uri="{FF2B5EF4-FFF2-40B4-BE49-F238E27FC236}">
                <a16:creationId xmlns:a16="http://schemas.microsoft.com/office/drawing/2014/main" id="{F42B02CF-0DBA-99E9-DF8F-C8622E0D34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4650" y="911187"/>
            <a:ext cx="1266505" cy="515011"/>
          </a:xfrm>
          <a:prstGeom prst="rect">
            <a:avLst/>
          </a:prstGeom>
        </p:spPr>
      </p:pic>
      <p:pic>
        <p:nvPicPr>
          <p:cNvPr id="19" name="Picture 18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4E3C3C0C-AD57-238A-2196-773D0251ED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708" y="8740974"/>
            <a:ext cx="745560" cy="364012"/>
          </a:xfrm>
          <a:prstGeom prst="rect">
            <a:avLst/>
          </a:prstGeom>
        </p:spPr>
      </p:pic>
      <p:pic>
        <p:nvPicPr>
          <p:cNvPr id="20" name="Picture 19" descr="A red rooster and blue text&#10;&#10;Description automatically generated">
            <a:extLst>
              <a:ext uri="{FF2B5EF4-FFF2-40B4-BE49-F238E27FC236}">
                <a16:creationId xmlns:a16="http://schemas.microsoft.com/office/drawing/2014/main" id="{CC4C4E06-273E-5349-2AEF-6566AAEA93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410" y="6981567"/>
            <a:ext cx="484100" cy="485307"/>
          </a:xfrm>
          <a:prstGeom prst="rect">
            <a:avLst/>
          </a:prstGeom>
        </p:spPr>
      </p:pic>
      <p:pic>
        <p:nvPicPr>
          <p:cNvPr id="21" name="Picture 2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9BCA33F7-0382-A175-EC4E-F502738377F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375" y="9339392"/>
            <a:ext cx="436294" cy="376564"/>
          </a:xfrm>
          <a:prstGeom prst="rect">
            <a:avLst/>
          </a:prstGeom>
        </p:spPr>
      </p:pic>
      <p:pic>
        <p:nvPicPr>
          <p:cNvPr id="22" name="Picture 21" descr="A white silhouette of a person running&#10;&#10;Description automatically generated">
            <a:extLst>
              <a:ext uri="{FF2B5EF4-FFF2-40B4-BE49-F238E27FC236}">
                <a16:creationId xmlns:a16="http://schemas.microsoft.com/office/drawing/2014/main" id="{2D36ADC4-BF84-B637-CD2C-6A6B1FCBA69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35" y="6998833"/>
            <a:ext cx="550358" cy="43216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B250F03-C05D-3384-5DA9-94BFCDF8078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402366">
            <a:off x="2221519" y="5820005"/>
            <a:ext cx="388518" cy="393483"/>
          </a:xfrm>
          <a:prstGeom prst="rect">
            <a:avLst/>
          </a:prstGeom>
        </p:spPr>
      </p:pic>
      <p:pic>
        <p:nvPicPr>
          <p:cNvPr id="10" name="Picture 9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1531FDF9-B4C7-72B5-359F-B06521CBC69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805" y="6398214"/>
            <a:ext cx="609600" cy="3048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8337368-C36B-46AB-D02A-2983B5CA0D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30992" y="14204126"/>
            <a:ext cx="395876" cy="176432"/>
          </a:xfrm>
          <a:prstGeom prst="rect">
            <a:avLst/>
          </a:prstGeom>
        </p:spPr>
      </p:pic>
      <p:pic>
        <p:nvPicPr>
          <p:cNvPr id="3" name="Picture 2" descr="A logo of a person running&#10;&#10;Description automatically generated">
            <a:extLst>
              <a:ext uri="{FF2B5EF4-FFF2-40B4-BE49-F238E27FC236}">
                <a16:creationId xmlns:a16="http://schemas.microsoft.com/office/drawing/2014/main" id="{98B8661E-3CA7-DB16-EDC5-7A33E016364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805" y="8209420"/>
            <a:ext cx="403366" cy="393432"/>
          </a:xfrm>
          <a:prstGeom prst="rect">
            <a:avLst/>
          </a:prstGeom>
        </p:spPr>
      </p:pic>
      <p:pic>
        <p:nvPicPr>
          <p:cNvPr id="4" name="Picture 3" descr="A logo with wings and text&#10;&#10;Description automatically generated">
            <a:extLst>
              <a:ext uri="{FF2B5EF4-FFF2-40B4-BE49-F238E27FC236}">
                <a16:creationId xmlns:a16="http://schemas.microsoft.com/office/drawing/2014/main" id="{E51F2C09-8143-C52E-2EF1-C1AF1FAEA1A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418" y="7545923"/>
            <a:ext cx="500074" cy="5000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3EDA85F-AD5B-0959-3852-A82BA8319DA4}"/>
              </a:ext>
            </a:extLst>
          </p:cNvPr>
          <p:cNvSpPr txBox="1"/>
          <p:nvPr/>
        </p:nvSpPr>
        <p:spPr>
          <a:xfrm>
            <a:off x="472926" y="1788378"/>
            <a:ext cx="6603955" cy="537819"/>
          </a:xfrm>
          <a:prstGeom prst="rect">
            <a:avLst/>
          </a:prstGeom>
          <a:solidFill>
            <a:srgbClr val="0070C0"/>
          </a:solidFill>
        </p:spPr>
        <p:txBody>
          <a:bodyPr lIns="50800" tIns="50800" rIns="50800" bIns="50800" rtlCol="0" anchor="ctr"/>
          <a:lstStyle/>
          <a:p>
            <a:pPr algn="ctr">
              <a:lnSpc>
                <a:spcPts val="2939"/>
              </a:lnSpc>
            </a:pPr>
            <a:r>
              <a:rPr lang="en-US" sz="20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SENIOR LEAGUE AFTER ROUND 3 – </a:t>
            </a:r>
            <a:r>
              <a:rPr lang="en-US" sz="2000" b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MM 60+</a:t>
            </a:r>
            <a:endParaRPr lang="en-US" sz="20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graphicFrame>
        <p:nvGraphicFramePr>
          <p:cNvPr id="11" name="Table 6">
            <a:extLst>
              <a:ext uri="{FF2B5EF4-FFF2-40B4-BE49-F238E27FC236}">
                <a16:creationId xmlns:a16="http://schemas.microsoft.com/office/drawing/2014/main" id="{62B6A0F2-4418-ACF9-B77A-D091E628C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75850"/>
              </p:ext>
            </p:extLst>
          </p:nvPr>
        </p:nvGraphicFramePr>
        <p:xfrm>
          <a:off x="472926" y="2428311"/>
          <a:ext cx="6606186" cy="1535312"/>
        </p:xfrm>
        <a:graphic>
          <a:graphicData uri="http://schemas.openxmlformats.org/drawingml/2006/table">
            <a:tbl>
              <a:tblPr/>
              <a:tblGrid>
                <a:gridCol w="1379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486">
                  <a:extLst>
                    <a:ext uri="{9D8B030D-6E8A-4147-A177-3AD203B41FA5}">
                      <a16:colId xmlns:a16="http://schemas.microsoft.com/office/drawing/2014/main" val="3489520054"/>
                    </a:ext>
                  </a:extLst>
                </a:gridCol>
                <a:gridCol w="2602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6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POSITION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CLUB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US" sz="1600" b="1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POINTS</a:t>
                      </a:r>
                    </a:p>
                  </a:txBody>
                  <a:tcPr marL="114300" marR="114300" marT="114300" marB="1143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259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ea typeface="League Spartan"/>
                          <a:cs typeface="League Spartan"/>
                          <a:sym typeface="League Spartan"/>
                        </a:rPr>
                        <a:t>1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Night Ninjas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568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latin typeface="League Spartan"/>
                          <a:sym typeface="League Spartan"/>
                        </a:rPr>
                        <a:t>2</a:t>
                      </a:r>
                      <a:endParaRPr lang="en-US" sz="1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114300" marR="114300" marT="114300" marB="1143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endParaRPr lang="en-GB" sz="2000" kern="1200" dirty="0">
                        <a:solidFill>
                          <a:sysClr val="windowText" lastClr="000000"/>
                        </a:solidFill>
                        <a:latin typeface="League Spartan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ts val="167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</a:rPr>
                        <a:t>Pakuranga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ts val="1679"/>
                        </a:lnSpc>
                        <a:defRPr/>
                      </a:pPr>
                      <a:r>
                        <a:rPr lang="en-GB" sz="1600" kern="1200" dirty="0">
                          <a:solidFill>
                            <a:sysClr val="windowText" lastClr="000000"/>
                          </a:solidFill>
                          <a:latin typeface="League Spartan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3" name="Picture 12" descr="An orange cartoon character with black text&#10;&#10;Description automatically generated">
            <a:extLst>
              <a:ext uri="{FF2B5EF4-FFF2-40B4-BE49-F238E27FC236}">
                <a16:creationId xmlns:a16="http://schemas.microsoft.com/office/drawing/2014/main" id="{B08BB606-F16E-1273-490E-377EE352B12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610" y="3011854"/>
            <a:ext cx="609600" cy="304800"/>
          </a:xfrm>
          <a:prstGeom prst="rect">
            <a:avLst/>
          </a:prstGeom>
        </p:spPr>
      </p:pic>
      <p:pic>
        <p:nvPicPr>
          <p:cNvPr id="14" name="Picture 13" descr="A group of people doing sports&#10;&#10;Description automatically generated with medium confidence">
            <a:extLst>
              <a:ext uri="{FF2B5EF4-FFF2-40B4-BE49-F238E27FC236}">
                <a16:creationId xmlns:a16="http://schemas.microsoft.com/office/drawing/2014/main" id="{4A92CBA5-D655-E793-2AFE-C0F22696749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314" y="3511839"/>
            <a:ext cx="745560" cy="364012"/>
          </a:xfrm>
          <a:prstGeom prst="rect">
            <a:avLst/>
          </a:prstGeom>
        </p:spPr>
      </p:pic>
      <p:pic>
        <p:nvPicPr>
          <p:cNvPr id="31" name="Picture 30" descr="A blue oval with a couple of people running&#10;&#10;Description automatically generated">
            <a:extLst>
              <a:ext uri="{FF2B5EF4-FFF2-40B4-BE49-F238E27FC236}">
                <a16:creationId xmlns:a16="http://schemas.microsoft.com/office/drawing/2014/main" id="{38F08308-1F80-79D9-C41F-414467009A31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697" y="9865461"/>
            <a:ext cx="432161" cy="43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056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621</Words>
  <Application>Microsoft Office PowerPoint</Application>
  <PresentationFormat>Custom</PresentationFormat>
  <Paragraphs>208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Aptos</vt:lpstr>
      <vt:lpstr>League Spartan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2025 Senior Winter League</dc:title>
  <dc:creator>Nick Moore</dc:creator>
  <cp:lastModifiedBy>Petro Geldenhuys</cp:lastModifiedBy>
  <cp:revision>7</cp:revision>
  <dcterms:created xsi:type="dcterms:W3CDTF">2006-08-16T00:00:00Z</dcterms:created>
  <dcterms:modified xsi:type="dcterms:W3CDTF">2026-05-27T20:36:57Z</dcterms:modified>
  <dc:identifier>DAGgqA0dQfE</dc:identifier>
</cp:coreProperties>
</file>