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56500" cy="10693400"/>
  <p:notesSz cx="6858000" cy="9144000"/>
  <p:embeddedFontLst>
    <p:embeddedFont>
      <p:font typeface="League Spartan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6735" autoAdjust="0"/>
  </p:normalViewPr>
  <p:slideViewPr>
    <p:cSldViewPr>
      <p:cViewPr varScale="1">
        <p:scale>
          <a:sx n="72" d="100"/>
          <a:sy n="72" d="100"/>
        </p:scale>
        <p:origin x="308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o Geldenhuys" userId="927a4245d1fd7e4b" providerId="LiveId" clId="{E6043C85-0268-485D-B4C1-93F486B26A24}"/>
    <pc:docChg chg="undo custSel modSld">
      <pc:chgData name="Petro Geldenhuys" userId="927a4245d1fd7e4b" providerId="LiveId" clId="{E6043C85-0268-485D-B4C1-93F486B26A24}" dt="2026-06-15T02:02:22.566" v="256" actId="20577"/>
      <pc:docMkLst>
        <pc:docMk/>
      </pc:docMkLst>
      <pc:sldChg chg="addSp delSp modSp mod">
        <pc:chgData name="Petro Geldenhuys" userId="927a4245d1fd7e4b" providerId="LiveId" clId="{E6043C85-0268-485D-B4C1-93F486B26A24}" dt="2026-06-15T01:54:20.868" v="139" actId="1076"/>
        <pc:sldMkLst>
          <pc:docMk/>
          <pc:sldMk cId="0" sldId="256"/>
        </pc:sldMkLst>
        <pc:spChg chg="mod">
          <ac:chgData name="Petro Geldenhuys" userId="927a4245d1fd7e4b" providerId="LiveId" clId="{E6043C85-0268-485D-B4C1-93F486B26A24}" dt="2026-06-15T01:49:31.847" v="8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Petro Geldenhuys" userId="927a4245d1fd7e4b" providerId="LiveId" clId="{E6043C85-0268-485D-B4C1-93F486B26A24}" dt="2026-06-15T01:49:12.320" v="3" actId="20577"/>
          <ac:spMkLst>
            <pc:docMk/>
            <pc:sldMk cId="0" sldId="256"/>
            <ac:spMk id="17" creationId="{C81E2F28-9F5F-8A58-2162-D835DF16FADA}"/>
          </ac:spMkLst>
        </pc:spChg>
        <pc:graphicFrameChg chg="mod modGraphic">
          <ac:chgData name="Petro Geldenhuys" userId="927a4245d1fd7e4b" providerId="LiveId" clId="{E6043C85-0268-485D-B4C1-93F486B26A24}" dt="2026-06-15T01:52:09.587" v="134" actId="20577"/>
          <ac:graphicFrameMkLst>
            <pc:docMk/>
            <pc:sldMk cId="0" sldId="256"/>
            <ac:graphicFrameMk id="6" creationId="{00000000-0000-0000-0000-000000000000}"/>
          </ac:graphicFrameMkLst>
        </pc:graphicFrameChg>
        <pc:picChg chg="add mod">
          <ac:chgData name="Petro Geldenhuys" userId="927a4245d1fd7e4b" providerId="LiveId" clId="{E6043C85-0268-485D-B4C1-93F486B26A24}" dt="2026-06-15T01:52:41.987" v="136" actId="1076"/>
          <ac:picMkLst>
            <pc:docMk/>
            <pc:sldMk cId="0" sldId="256"/>
            <ac:picMk id="3" creationId="{E6DAB0FE-B52A-6B28-C6F1-3CD267F7C56A}"/>
          </ac:picMkLst>
        </pc:picChg>
        <pc:picChg chg="add mod">
          <ac:chgData name="Petro Geldenhuys" userId="927a4245d1fd7e4b" providerId="LiveId" clId="{E6043C85-0268-485D-B4C1-93F486B26A24}" dt="2026-06-15T01:54:20.868" v="139" actId="1076"/>
          <ac:picMkLst>
            <pc:docMk/>
            <pc:sldMk cId="0" sldId="256"/>
            <ac:picMk id="7" creationId="{91B80F7E-9BFA-0BF3-88CB-413EAB0A0B61}"/>
          </ac:picMkLst>
        </pc:picChg>
        <pc:picChg chg="mod">
          <ac:chgData name="Petro Geldenhuys" userId="927a4245d1fd7e4b" providerId="LiveId" clId="{E6043C85-0268-485D-B4C1-93F486B26A24}" dt="2026-06-15T01:51:09.330" v="86" actId="1076"/>
          <ac:picMkLst>
            <pc:docMk/>
            <pc:sldMk cId="0" sldId="256"/>
            <ac:picMk id="12" creationId="{803745FB-BC21-0E7F-7C24-EE37FC890E6C}"/>
          </ac:picMkLst>
        </pc:picChg>
        <pc:picChg chg="del">
          <ac:chgData name="Petro Geldenhuys" userId="927a4245d1fd7e4b" providerId="LiveId" clId="{E6043C85-0268-485D-B4C1-93F486B26A24}" dt="2026-06-15T01:51:46.546" v="102" actId="478"/>
          <ac:picMkLst>
            <pc:docMk/>
            <pc:sldMk cId="0" sldId="256"/>
            <ac:picMk id="19" creationId="{64157589-2845-94A8-430D-CD6345B6188C}"/>
          </ac:picMkLst>
        </pc:picChg>
        <pc:picChg chg="mod">
          <ac:chgData name="Petro Geldenhuys" userId="927a4245d1fd7e4b" providerId="LiveId" clId="{E6043C85-0268-485D-B4C1-93F486B26A24}" dt="2026-06-15T01:50:15.641" v="25" actId="1076"/>
          <ac:picMkLst>
            <pc:docMk/>
            <pc:sldMk cId="0" sldId="256"/>
            <ac:picMk id="25" creationId="{302FACCA-28CA-B406-76B1-0A263E923E19}"/>
          </ac:picMkLst>
        </pc:picChg>
        <pc:picChg chg="mod">
          <ac:chgData name="Petro Geldenhuys" userId="927a4245d1fd7e4b" providerId="LiveId" clId="{E6043C85-0268-485D-B4C1-93F486B26A24}" dt="2026-06-15T01:50:41.681" v="65" actId="1076"/>
          <ac:picMkLst>
            <pc:docMk/>
            <pc:sldMk cId="0" sldId="256"/>
            <ac:picMk id="26" creationId="{713A07CA-6E85-2831-7D19-D1DBCACB277C}"/>
          </ac:picMkLst>
        </pc:picChg>
        <pc:picChg chg="mod">
          <ac:chgData name="Petro Geldenhuys" userId="927a4245d1fd7e4b" providerId="LiveId" clId="{E6043C85-0268-485D-B4C1-93F486B26A24}" dt="2026-06-15T01:50:56.390" v="77" actId="1076"/>
          <ac:picMkLst>
            <pc:docMk/>
            <pc:sldMk cId="0" sldId="256"/>
            <ac:picMk id="29" creationId="{5E0E06C1-077F-8513-6D9E-52D7AC5935A0}"/>
          </ac:picMkLst>
        </pc:picChg>
        <pc:picChg chg="mod">
          <ac:chgData name="Petro Geldenhuys" userId="927a4245d1fd7e4b" providerId="LiveId" clId="{E6043C85-0268-485D-B4C1-93F486B26A24}" dt="2026-06-15T01:49:55.623" v="10" actId="1076"/>
          <ac:picMkLst>
            <pc:docMk/>
            <pc:sldMk cId="0" sldId="256"/>
            <ac:picMk id="33" creationId="{3FD1B854-6096-9557-C4FB-2EBC61B72B09}"/>
          </ac:picMkLst>
        </pc:picChg>
      </pc:sldChg>
      <pc:sldChg chg="modSp mod">
        <pc:chgData name="Petro Geldenhuys" userId="927a4245d1fd7e4b" providerId="LiveId" clId="{E6043C85-0268-485D-B4C1-93F486B26A24}" dt="2026-06-15T02:02:22.566" v="256" actId="20577"/>
        <pc:sldMkLst>
          <pc:docMk/>
          <pc:sldMk cId="2332286304" sldId="257"/>
        </pc:sldMkLst>
        <pc:spChg chg="mod">
          <ac:chgData name="Petro Geldenhuys" userId="927a4245d1fd7e4b" providerId="LiveId" clId="{E6043C85-0268-485D-B4C1-93F486B26A24}" dt="2026-06-15T01:49:22.204" v="5" actId="20577"/>
          <ac:spMkLst>
            <pc:docMk/>
            <pc:sldMk cId="2332286304" sldId="257"/>
            <ac:spMk id="17" creationId="{0A6B6B86-FE0C-6E6D-864B-6904A7D84B94}"/>
          </ac:spMkLst>
        </pc:spChg>
        <pc:graphicFrameChg chg="modGraphic">
          <ac:chgData name="Petro Geldenhuys" userId="927a4245d1fd7e4b" providerId="LiveId" clId="{E6043C85-0268-485D-B4C1-93F486B26A24}" dt="2026-06-15T02:02:22.566" v="256" actId="20577"/>
          <ac:graphicFrameMkLst>
            <pc:docMk/>
            <pc:sldMk cId="2332286304" sldId="257"/>
            <ac:graphicFrameMk id="6" creationId="{3DEC5540-D838-959B-B07C-E032ECA87B50}"/>
          </ac:graphicFrameMkLst>
        </pc:graphicFrameChg>
        <pc:picChg chg="mod">
          <ac:chgData name="Petro Geldenhuys" userId="927a4245d1fd7e4b" providerId="LiveId" clId="{E6043C85-0268-485D-B4C1-93F486B26A24}" dt="2026-06-15T02:01:32.162" v="222" actId="1076"/>
          <ac:picMkLst>
            <pc:docMk/>
            <pc:sldMk cId="2332286304" sldId="257"/>
            <ac:picMk id="10" creationId="{DA5DC585-9345-7B59-9019-750B3EC21CA5}"/>
          </ac:picMkLst>
        </pc:picChg>
        <pc:picChg chg="mod">
          <ac:chgData name="Petro Geldenhuys" userId="927a4245d1fd7e4b" providerId="LiveId" clId="{E6043C85-0268-485D-B4C1-93F486B26A24}" dt="2026-06-15T02:01:53.782" v="237" actId="1076"/>
          <ac:picMkLst>
            <pc:docMk/>
            <pc:sldMk cId="2332286304" sldId="257"/>
            <ac:picMk id="11" creationId="{E924C740-052C-51FB-18CD-D11962029446}"/>
          </ac:picMkLst>
        </pc:picChg>
        <pc:picChg chg="mod">
          <ac:chgData name="Petro Geldenhuys" userId="927a4245d1fd7e4b" providerId="LiveId" clId="{E6043C85-0268-485D-B4C1-93F486B26A24}" dt="2026-06-15T02:01:37.258" v="223" actId="1076"/>
          <ac:picMkLst>
            <pc:docMk/>
            <pc:sldMk cId="2332286304" sldId="257"/>
            <ac:picMk id="12" creationId="{2B9819B6-7899-3516-DB25-61EC5547FED5}"/>
          </ac:picMkLst>
        </pc:picChg>
        <pc:picChg chg="mod">
          <ac:chgData name="Petro Geldenhuys" userId="927a4245d1fd7e4b" providerId="LiveId" clId="{E6043C85-0268-485D-B4C1-93F486B26A24}" dt="2026-06-15T01:56:00.104" v="155" actId="1076"/>
          <ac:picMkLst>
            <pc:docMk/>
            <pc:sldMk cId="2332286304" sldId="257"/>
            <ac:picMk id="25" creationId="{78D33CDD-3425-0282-39ED-BE44045B3719}"/>
          </ac:picMkLst>
        </pc:picChg>
        <pc:picChg chg="mod">
          <ac:chgData name="Petro Geldenhuys" userId="927a4245d1fd7e4b" providerId="LiveId" clId="{E6043C85-0268-485D-B4C1-93F486B26A24}" dt="2026-06-15T02:00:43.971" v="214" actId="1076"/>
          <ac:picMkLst>
            <pc:docMk/>
            <pc:sldMk cId="2332286304" sldId="257"/>
            <ac:picMk id="26" creationId="{4725A1C1-F8ED-596E-9C5D-6E38BA8AEC99}"/>
          </ac:picMkLst>
        </pc:picChg>
        <pc:picChg chg="mod">
          <ac:chgData name="Petro Geldenhuys" userId="927a4245d1fd7e4b" providerId="LiveId" clId="{E6043C85-0268-485D-B4C1-93F486B26A24}" dt="2026-06-15T01:57:57.379" v="184" actId="1076"/>
          <ac:picMkLst>
            <pc:docMk/>
            <pc:sldMk cId="2332286304" sldId="257"/>
            <ac:picMk id="28" creationId="{A285E8DC-B44A-BBF4-3E55-03FD7319E5BB}"/>
          </ac:picMkLst>
        </pc:picChg>
        <pc:picChg chg="mod">
          <ac:chgData name="Petro Geldenhuys" userId="927a4245d1fd7e4b" providerId="LiveId" clId="{E6043C85-0268-485D-B4C1-93F486B26A24}" dt="2026-06-15T02:00:40.997" v="213" actId="1076"/>
          <ac:picMkLst>
            <pc:docMk/>
            <pc:sldMk cId="2332286304" sldId="257"/>
            <ac:picMk id="29" creationId="{50329F33-901F-97A8-5C6F-2487D831331C}"/>
          </ac:picMkLst>
        </pc:picChg>
        <pc:picChg chg="mod">
          <ac:chgData name="Petro Geldenhuys" userId="927a4245d1fd7e4b" providerId="LiveId" clId="{E6043C85-0268-485D-B4C1-93F486B26A24}" dt="2026-06-15T02:01:55.170" v="238" actId="1076"/>
          <ac:picMkLst>
            <pc:docMk/>
            <pc:sldMk cId="2332286304" sldId="257"/>
            <ac:picMk id="31" creationId="{3013F156-A028-9D40-2279-9FD0D298E752}"/>
          </ac:picMkLst>
        </pc:picChg>
        <pc:picChg chg="mod">
          <ac:chgData name="Petro Geldenhuys" userId="927a4245d1fd7e4b" providerId="LiveId" clId="{E6043C85-0268-485D-B4C1-93F486B26A24}" dt="2026-06-15T01:55:12.306" v="141" actId="1076"/>
          <ac:picMkLst>
            <pc:docMk/>
            <pc:sldMk cId="2332286304" sldId="257"/>
            <ac:picMk id="33" creationId="{157B3107-75CD-81AA-EFC7-305E594D30B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6C478-62EC-4089-BF7A-D7BDA6F706D7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9685-6189-4A3E-ADEB-EADEA7085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105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926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B2FF9-93A6-62D7-B261-0B04BA450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0D74B9-361E-D452-B29E-1DDC8305D2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D83966-69CE-1A26-1710-D7B77A067A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DDFC85-CCBA-DC75-522F-A10F3AC963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383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665346" y="1467536"/>
            <a:ext cx="6368548" cy="1190827"/>
          </a:xfrm>
          <a:prstGeom prst="rect">
            <a:avLst/>
          </a:prstGeom>
          <a:solidFill>
            <a:schemeClr val="accent1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JUNIOR RELAY SERIES – HANSEN SHIELD</a:t>
            </a:r>
          </a:p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AFTER ROUND 3 </a:t>
            </a:r>
          </a:p>
        </p:txBody>
      </p:sp>
      <p:graphicFrame>
        <p:nvGraphicFramePr>
          <p:cNvPr id="6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568664"/>
              </p:ext>
            </p:extLst>
          </p:nvPr>
        </p:nvGraphicFramePr>
        <p:xfrm>
          <a:off x="665346" y="2817800"/>
          <a:ext cx="6349118" cy="588816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4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8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9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Papakura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10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Waitakere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7272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11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Takapuna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966810"/>
                  </a:ext>
                </a:extLst>
              </a:tr>
            </a:tbl>
          </a:graphicData>
        </a:graphic>
      </p:graphicFrame>
      <p:sp>
        <p:nvSpPr>
          <p:cNvPr id="8" name="Freeform 8"/>
          <p:cNvSpPr/>
          <p:nvPr/>
        </p:nvSpPr>
        <p:spPr>
          <a:xfrm>
            <a:off x="4522602" y="221791"/>
            <a:ext cx="2661434" cy="1086308"/>
          </a:xfrm>
          <a:custGeom>
            <a:avLst/>
            <a:gdLst/>
            <a:ahLst/>
            <a:cxnLst/>
            <a:rect l="l" t="t" r="r" b="b"/>
            <a:pathLst>
              <a:path w="953798" h="769008">
                <a:moveTo>
                  <a:pt x="0" y="0"/>
                </a:moveTo>
                <a:lnTo>
                  <a:pt x="953798" y="0"/>
                </a:lnTo>
                <a:lnTo>
                  <a:pt x="953798" y="769008"/>
                </a:lnTo>
                <a:lnTo>
                  <a:pt x="0" y="769008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en-GB"/>
          </a:p>
        </p:txBody>
      </p:sp>
      <p:pic>
        <p:nvPicPr>
          <p:cNvPr id="12" name="Picture 11" descr="A red rooster and blue text&#10;&#10;Description automatically generated">
            <a:extLst>
              <a:ext uri="{FF2B5EF4-FFF2-40B4-BE49-F238E27FC236}">
                <a16:creationId xmlns:a16="http://schemas.microsoft.com/office/drawing/2014/main" id="{803745FB-BC21-0E7F-7C24-EE37FC890E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709" y="5790613"/>
            <a:ext cx="423209" cy="424264"/>
          </a:xfrm>
          <a:prstGeom prst="rect">
            <a:avLst/>
          </a:prstGeom>
        </p:spPr>
      </p:pic>
      <p:pic>
        <p:nvPicPr>
          <p:cNvPr id="25" name="Picture 24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302FACCA-28CA-B406-76B1-0A263E923E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624" y="4359350"/>
            <a:ext cx="698874" cy="349437"/>
          </a:xfrm>
          <a:prstGeom prst="rect">
            <a:avLst/>
          </a:prstGeom>
        </p:spPr>
      </p:pic>
      <p:pic>
        <p:nvPicPr>
          <p:cNvPr id="26" name="Picture 25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713A07CA-6E85-2831-7D19-D1DBCACB27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671" y="4819510"/>
            <a:ext cx="821760" cy="401216"/>
          </a:xfrm>
          <a:prstGeom prst="rect">
            <a:avLst/>
          </a:prstGeom>
        </p:spPr>
      </p:pic>
      <p:pic>
        <p:nvPicPr>
          <p:cNvPr id="28" name="Picture 27" descr="A logo with wings and text&#10;&#10;Description automatically generated">
            <a:extLst>
              <a:ext uri="{FF2B5EF4-FFF2-40B4-BE49-F238E27FC236}">
                <a16:creationId xmlns:a16="http://schemas.microsoft.com/office/drawing/2014/main" id="{BEDF4012-5D27-492B-22C9-2D74186881E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556" y="3316350"/>
            <a:ext cx="433012" cy="433012"/>
          </a:xfrm>
          <a:prstGeom prst="rect">
            <a:avLst/>
          </a:prstGeom>
        </p:spPr>
      </p:pic>
      <p:pic>
        <p:nvPicPr>
          <p:cNvPr id="29" name="Picture 28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5E0E06C1-077F-8513-6D9E-52D7AC5935A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312" y="5310619"/>
            <a:ext cx="391221" cy="39122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C033DC7-426A-FC2A-6379-A1639C5B7B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32362" y="6756905"/>
            <a:ext cx="419400" cy="424759"/>
          </a:xfrm>
          <a:prstGeom prst="rect">
            <a:avLst/>
          </a:prstGeom>
        </p:spPr>
      </p:pic>
      <p:pic>
        <p:nvPicPr>
          <p:cNvPr id="33" name="Picture 32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3FD1B854-6096-9557-C4FB-2EBC61B72B0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882" y="3824047"/>
            <a:ext cx="524359" cy="41174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F3705832-3322-BEFA-5A24-0713B1F29F4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8510" y="398252"/>
            <a:ext cx="1469263" cy="597460"/>
          </a:xfrm>
          <a:prstGeom prst="rect">
            <a:avLst/>
          </a:prstGeom>
        </p:spPr>
      </p:pic>
      <p:pic>
        <p:nvPicPr>
          <p:cNvPr id="10" name="Picture 9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C9587C17-AFBE-2B71-06F7-BE682917E76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362" y="6272680"/>
            <a:ext cx="454549" cy="392319"/>
          </a:xfrm>
          <a:prstGeom prst="rect">
            <a:avLst/>
          </a:prstGeom>
        </p:spPr>
      </p:pic>
      <p:pic>
        <p:nvPicPr>
          <p:cNvPr id="11" name="Picture 10" descr="A red and black logo&#10;&#10;Description automatically generated">
            <a:extLst>
              <a:ext uri="{FF2B5EF4-FFF2-40B4-BE49-F238E27FC236}">
                <a16:creationId xmlns:a16="http://schemas.microsoft.com/office/drawing/2014/main" id="{090B93FA-DFD2-DB88-D08C-517A1063C3A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312" y="7244758"/>
            <a:ext cx="474118" cy="474118"/>
          </a:xfrm>
          <a:prstGeom prst="rect">
            <a:avLst/>
          </a:prstGeom>
        </p:spPr>
      </p:pic>
      <p:pic>
        <p:nvPicPr>
          <p:cNvPr id="16" name="Picture 15" descr="A black and white logo&#10;&#10;AI-generated content may be incorrect.">
            <a:extLst>
              <a:ext uri="{FF2B5EF4-FFF2-40B4-BE49-F238E27FC236}">
                <a16:creationId xmlns:a16="http://schemas.microsoft.com/office/drawing/2014/main" id="{DC0B7379-2224-2AF6-7C04-C79C2D6407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235" y="60247"/>
            <a:ext cx="3930650" cy="130467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81E2F28-9F5F-8A58-2162-D835DF16FADA}"/>
              </a:ext>
            </a:extLst>
          </p:cNvPr>
          <p:cNvSpPr txBox="1"/>
          <p:nvPr/>
        </p:nvSpPr>
        <p:spPr>
          <a:xfrm>
            <a:off x="5969866" y="503335"/>
            <a:ext cx="1346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/>
              <a:t>2026</a:t>
            </a:r>
            <a:endParaRPr lang="en-NZ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DAB0FE-B52A-6B28-C6F1-3CD267F7C5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22030" y="7825364"/>
            <a:ext cx="617797" cy="2753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B80F7E-9BFA-0BF3-88CB-413EAB0A0B6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07671" y="8314517"/>
            <a:ext cx="1095528" cy="2905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F7BA19-5849-73B6-1F02-449798213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FDF7BDF8-F2AC-FC31-8937-9B4830F36B21}"/>
              </a:ext>
            </a:extLst>
          </p:cNvPr>
          <p:cNvSpPr txBox="1"/>
          <p:nvPr/>
        </p:nvSpPr>
        <p:spPr>
          <a:xfrm>
            <a:off x="665346" y="1467536"/>
            <a:ext cx="6368548" cy="1190827"/>
          </a:xfrm>
          <a:prstGeom prst="rect">
            <a:avLst/>
          </a:prstGeom>
          <a:solidFill>
            <a:srgbClr val="00B0F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JUNIOR RELAY SERIES – TURNCO SHIELD</a:t>
            </a:r>
          </a:p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AFTER ROUND 3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DEC5540-D838-959B-B07C-E032ECA87B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186592"/>
              </p:ext>
            </p:extLst>
          </p:nvPr>
        </p:nvGraphicFramePr>
        <p:xfrm>
          <a:off x="665346" y="2817800"/>
          <a:ext cx="6349118" cy="392544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4=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 &amp; 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8=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4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 &amp; Papakura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Freeform 8">
            <a:extLst>
              <a:ext uri="{FF2B5EF4-FFF2-40B4-BE49-F238E27FC236}">
                <a16:creationId xmlns:a16="http://schemas.microsoft.com/office/drawing/2014/main" id="{DEBED5CF-C78D-A624-DDD0-A4E2015CDA90}"/>
              </a:ext>
            </a:extLst>
          </p:cNvPr>
          <p:cNvSpPr/>
          <p:nvPr/>
        </p:nvSpPr>
        <p:spPr>
          <a:xfrm>
            <a:off x="4522602" y="221791"/>
            <a:ext cx="2661434" cy="1086308"/>
          </a:xfrm>
          <a:custGeom>
            <a:avLst/>
            <a:gdLst/>
            <a:ahLst/>
            <a:cxnLst/>
            <a:rect l="l" t="t" r="r" b="b"/>
            <a:pathLst>
              <a:path w="953798" h="769008">
                <a:moveTo>
                  <a:pt x="0" y="0"/>
                </a:moveTo>
                <a:lnTo>
                  <a:pt x="953798" y="0"/>
                </a:lnTo>
                <a:lnTo>
                  <a:pt x="953798" y="769008"/>
                </a:lnTo>
                <a:lnTo>
                  <a:pt x="0" y="769008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en-GB"/>
          </a:p>
        </p:txBody>
      </p:sp>
      <p:pic>
        <p:nvPicPr>
          <p:cNvPr id="12" name="Picture 11" descr="A red rooster and blue text&#10;&#10;Description automatically generated">
            <a:extLst>
              <a:ext uri="{FF2B5EF4-FFF2-40B4-BE49-F238E27FC236}">
                <a16:creationId xmlns:a16="http://schemas.microsoft.com/office/drawing/2014/main" id="{2B9819B6-7899-3516-DB25-61EC5547FE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213" y="5792123"/>
            <a:ext cx="423209" cy="424264"/>
          </a:xfrm>
          <a:prstGeom prst="rect">
            <a:avLst/>
          </a:prstGeom>
        </p:spPr>
      </p:pic>
      <p:pic>
        <p:nvPicPr>
          <p:cNvPr id="25" name="Picture 24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78D33CDD-3425-0282-39ED-BE44045B37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213" y="3856932"/>
            <a:ext cx="698874" cy="349437"/>
          </a:xfrm>
          <a:prstGeom prst="rect">
            <a:avLst/>
          </a:prstGeom>
        </p:spPr>
      </p:pic>
      <p:pic>
        <p:nvPicPr>
          <p:cNvPr id="26" name="Picture 25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4725A1C1-F8ED-596E-9C5D-6E38BA8AEC9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794" y="4807731"/>
            <a:ext cx="821760" cy="401216"/>
          </a:xfrm>
          <a:prstGeom prst="rect">
            <a:avLst/>
          </a:prstGeom>
        </p:spPr>
      </p:pic>
      <p:pic>
        <p:nvPicPr>
          <p:cNvPr id="28" name="Picture 27" descr="A logo with wings and text&#10;&#10;Description automatically generated">
            <a:extLst>
              <a:ext uri="{FF2B5EF4-FFF2-40B4-BE49-F238E27FC236}">
                <a16:creationId xmlns:a16="http://schemas.microsoft.com/office/drawing/2014/main" id="{A285E8DC-B44A-BBF4-3E55-03FD7319E5B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159" y="4307985"/>
            <a:ext cx="433012" cy="433012"/>
          </a:xfrm>
          <a:prstGeom prst="rect">
            <a:avLst/>
          </a:prstGeom>
        </p:spPr>
      </p:pic>
      <p:pic>
        <p:nvPicPr>
          <p:cNvPr id="29" name="Picture 28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50329F33-901F-97A8-5C6F-2487D831331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579" y="4807731"/>
            <a:ext cx="391221" cy="39122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3013F156-A028-9D40-2279-9FD0D298E7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77773" y="6313093"/>
            <a:ext cx="419400" cy="424759"/>
          </a:xfrm>
          <a:prstGeom prst="rect">
            <a:avLst/>
          </a:prstGeom>
        </p:spPr>
      </p:pic>
      <p:pic>
        <p:nvPicPr>
          <p:cNvPr id="33" name="Picture 32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157B3107-75CD-81AA-EFC7-305E594D30B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486" y="3346014"/>
            <a:ext cx="524359" cy="41174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6DCABE1C-606E-250F-47C4-E9A8CC0C0A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8510" y="398252"/>
            <a:ext cx="1469263" cy="597460"/>
          </a:xfrm>
          <a:prstGeom prst="rect">
            <a:avLst/>
          </a:prstGeom>
        </p:spPr>
      </p:pic>
      <p:pic>
        <p:nvPicPr>
          <p:cNvPr id="10" name="Picture 9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DA5DC585-9345-7B59-9019-750B3EC21CA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362" y="5342359"/>
            <a:ext cx="454549" cy="392319"/>
          </a:xfrm>
          <a:prstGeom prst="rect">
            <a:avLst/>
          </a:prstGeom>
        </p:spPr>
      </p:pic>
      <p:pic>
        <p:nvPicPr>
          <p:cNvPr id="11" name="Picture 10" descr="A red and black logo&#10;&#10;Description automatically generated">
            <a:extLst>
              <a:ext uri="{FF2B5EF4-FFF2-40B4-BE49-F238E27FC236}">
                <a16:creationId xmlns:a16="http://schemas.microsoft.com/office/drawing/2014/main" id="{E924C740-052C-51FB-18CD-D1196202944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363" y="6263734"/>
            <a:ext cx="474118" cy="474118"/>
          </a:xfrm>
          <a:prstGeom prst="rect">
            <a:avLst/>
          </a:prstGeom>
        </p:spPr>
      </p:pic>
      <p:pic>
        <p:nvPicPr>
          <p:cNvPr id="16" name="Picture 15" descr="A black and white logo&#10;&#10;AI-generated content may be incorrect.">
            <a:extLst>
              <a:ext uri="{FF2B5EF4-FFF2-40B4-BE49-F238E27FC236}">
                <a16:creationId xmlns:a16="http://schemas.microsoft.com/office/drawing/2014/main" id="{EA2C372C-5E09-ED2A-43B5-34CAFDEA3F8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235" y="60247"/>
            <a:ext cx="3930650" cy="130467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A6B6B86-FE0C-6E6D-864B-6904A7D84B94}"/>
              </a:ext>
            </a:extLst>
          </p:cNvPr>
          <p:cNvSpPr txBox="1"/>
          <p:nvPr/>
        </p:nvSpPr>
        <p:spPr>
          <a:xfrm>
            <a:off x="5969866" y="503335"/>
            <a:ext cx="1346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/>
              <a:t>2026</a:t>
            </a:r>
            <a:endParaRPr lang="en-NZ" b="1" dirty="0"/>
          </a:p>
        </p:txBody>
      </p:sp>
    </p:spTree>
    <p:extLst>
      <p:ext uri="{BB962C8B-B14F-4D97-AF65-F5344CB8AC3E}">
        <p14:creationId xmlns:p14="http://schemas.microsoft.com/office/powerpoint/2010/main" val="2332286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96</Words>
  <Application>Microsoft Office PowerPoint</Application>
  <PresentationFormat>Custom</PresentationFormat>
  <Paragraphs>68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League Spartan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2025 Senior Winter League</dc:title>
  <dc:creator>Nick Moore</dc:creator>
  <cp:lastModifiedBy>Petro Geldenhuys</cp:lastModifiedBy>
  <cp:revision>7</cp:revision>
  <dcterms:created xsi:type="dcterms:W3CDTF">2006-08-16T00:00:00Z</dcterms:created>
  <dcterms:modified xsi:type="dcterms:W3CDTF">2026-06-15T02:02:25Z</dcterms:modified>
  <dc:identifier>DAGgqA0dQfE</dc:identifier>
</cp:coreProperties>
</file>