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61" r:id="rId4"/>
    <p:sldId id="263" r:id="rId5"/>
    <p:sldId id="262" r:id="rId6"/>
  </p:sldIdLst>
  <p:sldSz cx="7556500" cy="10693400"/>
  <p:notesSz cx="6858000" cy="9144000"/>
  <p:embeddedFontLst>
    <p:embeddedFont>
      <p:font typeface="League Spartan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C07DC1-D55C-4808-AD7E-0F3C53B38B3B}" v="4" dt="2026-07-01T04:31:20.5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6735" autoAdjust="0"/>
  </p:normalViewPr>
  <p:slideViewPr>
    <p:cSldViewPr>
      <p:cViewPr varScale="1">
        <p:scale>
          <a:sx n="56" d="100"/>
          <a:sy n="56" d="100"/>
        </p:scale>
        <p:origin x="24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6C478-62EC-4089-BF7A-D7BDA6F706D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9685-6189-4A3E-ADEB-EADEA7085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10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EDB99-22BB-EBF9-31DF-BB4E8405C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BD6714-658D-22E1-5170-A4EA24E8C9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8DE975-1775-D29F-81CE-CBA6B0F27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62160-7FDE-CDA3-BC6D-0BC0064ED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0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E93E-508E-AF5C-F2D8-866417ED7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364B11-8997-F186-596D-F8F7E526EB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B282B2-5B81-E44C-7304-453F1EEED9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D946C-F006-13B4-1699-FC778113CA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270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0EA52-6DCF-6346-8560-5B6EF9881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C4FEDC-7567-A3D7-5C35-5B04F7C94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8AF520-E35A-114C-C16D-9A129FFA04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BD8B3-7A8B-E634-6B3D-C3F79A69F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672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FC739-94EE-3FBD-7853-C2480DABB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1F41D6-BE04-4A63-82D7-C21579B526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6BC475-9551-8BEC-4A0A-F97C3C2F14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45037-C480-B79F-6134-2B9DF4832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74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48397-50AB-F6D4-D103-A44C4AF25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CE54B5-30C1-5A65-F2BC-40C82A6C1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EA5EB-EB9E-BD65-2607-E317B2E19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36060-975A-C3AC-1021-AE152819CA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6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4.jpe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17.png"/><Relationship Id="rId5" Type="http://schemas.openxmlformats.org/officeDocument/2006/relationships/image" Target="../media/image3.jpeg"/><Relationship Id="rId1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964EE9-9281-7D2D-F32B-80716F86C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484A4D40-7E5C-2997-C253-ED70A7BC1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091551"/>
              </p:ext>
            </p:extLst>
          </p:nvPr>
        </p:nvGraphicFramePr>
        <p:xfrm>
          <a:off x="545514" y="1838611"/>
          <a:ext cx="6606186" cy="8237950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23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44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97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1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178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23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109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72720"/>
                  </a:ext>
                </a:extLst>
              </a:tr>
              <a:tr h="51065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10=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 &amp; Auckland University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83812"/>
                  </a:ext>
                </a:extLst>
              </a:tr>
              <a:tr h="49841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12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Whippets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71196"/>
                  </a:ext>
                </a:extLst>
              </a:tr>
              <a:tr h="50624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863744"/>
                  </a:ext>
                </a:extLst>
              </a:tr>
              <a:tr h="47565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Auckland City Tri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497798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15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Warkworth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387734"/>
                  </a:ext>
                </a:extLst>
              </a:tr>
              <a:tr h="54644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16=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Waitakere &amp; Takapuna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365204"/>
                  </a:ext>
                </a:extLst>
              </a:tr>
              <a:tr h="54644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18=</a:t>
                      </a:r>
                      <a:endParaRPr lang="en-US" sz="16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Papakura &amp; Racewalking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445599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EBD3C358-EE52-6FA5-DB07-BDA40FE430E0}"/>
              </a:ext>
            </a:extLst>
          </p:cNvPr>
          <p:cNvSpPr/>
          <p:nvPr/>
        </p:nvSpPr>
        <p:spPr>
          <a:xfrm>
            <a:off x="0" y="0"/>
            <a:ext cx="3550447" cy="1288889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C3C30090-305C-7C18-EF39-065B1ECD30B0}"/>
              </a:ext>
            </a:extLst>
          </p:cNvPr>
          <p:cNvGrpSpPr/>
          <p:nvPr/>
        </p:nvGrpSpPr>
        <p:grpSpPr>
          <a:xfrm>
            <a:off x="547745" y="1317507"/>
            <a:ext cx="6603955" cy="584468"/>
            <a:chOff x="0" y="0"/>
            <a:chExt cx="2275380" cy="20946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174ACD3-063E-9FF6-B9E1-D4DD4F4E82C5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rgbClr val="FF0B00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E313E6D-726F-DE80-29F4-686DA4E2D974}"/>
                </a:ext>
              </a:extLst>
            </p:cNvPr>
            <p:cNvSpPr txBox="1"/>
            <p:nvPr/>
          </p:nvSpPr>
          <p:spPr>
            <a:xfrm>
              <a:off x="0" y="16718"/>
              <a:ext cx="2275380" cy="1927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39"/>
                </a:lnSpc>
              </a:pPr>
              <a:r>
                <a:rPr lang="en-US" sz="2099" b="1" dirty="0">
                  <a:solidFill>
                    <a:srgbClr val="00000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SENIOR LEAGUE AFTER ROUND 5 - OVERALL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C17CD376-FC72-D78A-A8FF-E9E65E5A8C2A}"/>
              </a:ext>
            </a:extLst>
          </p:cNvPr>
          <p:cNvGrpSpPr/>
          <p:nvPr/>
        </p:nvGrpSpPr>
        <p:grpSpPr>
          <a:xfrm>
            <a:off x="4527214" y="-289208"/>
            <a:ext cx="2795901" cy="1692286"/>
            <a:chOff x="0" y="-91410"/>
            <a:chExt cx="1510348" cy="59438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C25BE7F-6A67-BC24-DCA7-5BE2AD2D334C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3D360C3-E945-2E38-2767-6119FB8B15BD}"/>
                </a:ext>
              </a:extLst>
            </p:cNvPr>
            <p:cNvSpPr txBox="1"/>
            <p:nvPr/>
          </p:nvSpPr>
          <p:spPr>
            <a:xfrm>
              <a:off x="461537" y="-91410"/>
              <a:ext cx="1048811" cy="3893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36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580677CD-D8BB-9F78-88C9-3D98723278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9597" y="714643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9339E558-E2D3-D344-43FD-8C1EAE7A7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391" y="4303650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B6BE9BB2-4472-7101-A331-B57B704B81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558" y="2294802"/>
            <a:ext cx="426033" cy="427095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05C0A8F4-42F4-CD02-E5DA-96506A51620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460" y="3773030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6AFF017A-C40F-380C-5889-1A9B7513D03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20" y="5586510"/>
            <a:ext cx="550358" cy="432161"/>
          </a:xfrm>
          <a:prstGeom prst="rect">
            <a:avLst/>
          </a:prstGeom>
        </p:spPr>
      </p:pic>
      <p:pic>
        <p:nvPicPr>
          <p:cNvPr id="23" name="Picture 22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C7DA1FA3-D72F-69EC-6036-AECF1C56E9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127" y="6027731"/>
            <a:ext cx="401144" cy="40114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0D121D2-39EB-BBD8-BD41-85247A2990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402366">
            <a:off x="2237059" y="4743014"/>
            <a:ext cx="328635" cy="332835"/>
          </a:xfrm>
          <a:prstGeom prst="rect">
            <a:avLst/>
          </a:prstGeom>
        </p:spPr>
      </p:pic>
      <p:pic>
        <p:nvPicPr>
          <p:cNvPr id="36" name="Picture 35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30BB065B-11B8-DDFC-186F-3766F0B6E54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8558" y="5148200"/>
            <a:ext cx="792032" cy="396016"/>
          </a:xfrm>
          <a:prstGeom prst="rect">
            <a:avLst/>
          </a:prstGeom>
        </p:spPr>
      </p:pic>
      <p:pic>
        <p:nvPicPr>
          <p:cNvPr id="38" name="Picture 37" descr="A pink and black logo&#10;&#10;Description automatically generated">
            <a:extLst>
              <a:ext uri="{FF2B5EF4-FFF2-40B4-BE49-F238E27FC236}">
                <a16:creationId xmlns:a16="http://schemas.microsoft.com/office/drawing/2014/main" id="{FD512446-BDBE-028D-3D1B-C71783975D1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561" y="7160603"/>
            <a:ext cx="1101565" cy="193569"/>
          </a:xfrm>
          <a:prstGeom prst="rect">
            <a:avLst/>
          </a:prstGeom>
        </p:spPr>
      </p:pic>
      <p:pic>
        <p:nvPicPr>
          <p:cNvPr id="41" name="Picture 40" descr="A blue and white logo&#10;&#10;Description automatically generated">
            <a:extLst>
              <a:ext uri="{FF2B5EF4-FFF2-40B4-BE49-F238E27FC236}">
                <a16:creationId xmlns:a16="http://schemas.microsoft.com/office/drawing/2014/main" id="{B9B33A6C-8685-9D30-C4AB-368013B013F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329" y="6631493"/>
            <a:ext cx="921603" cy="303872"/>
          </a:xfrm>
          <a:prstGeom prst="rect">
            <a:avLst/>
          </a:prstGeom>
        </p:spPr>
      </p:pic>
      <p:pic>
        <p:nvPicPr>
          <p:cNvPr id="42" name="Picture 41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05AECF37-2A09-AF53-FFAF-11654ABF6B6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113" y="7586052"/>
            <a:ext cx="403366" cy="425831"/>
          </a:xfrm>
          <a:prstGeom prst="rect">
            <a:avLst/>
          </a:prstGeom>
        </p:spPr>
      </p:pic>
      <p:pic>
        <p:nvPicPr>
          <p:cNvPr id="43" name="Picture 42" descr="A logo of a person running&#10;&#10;Description automatically generated">
            <a:extLst>
              <a:ext uri="{FF2B5EF4-FFF2-40B4-BE49-F238E27FC236}">
                <a16:creationId xmlns:a16="http://schemas.microsoft.com/office/drawing/2014/main" id="{4E4FE15D-C317-430B-7AAC-97248968E374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361" y="6581996"/>
            <a:ext cx="403366" cy="393432"/>
          </a:xfrm>
          <a:prstGeom prst="rect">
            <a:avLst/>
          </a:prstGeom>
        </p:spPr>
      </p:pic>
      <p:pic>
        <p:nvPicPr>
          <p:cNvPr id="6" name="Picture 5" descr="A logo with wings and text&#10;&#10;Description automatically generated">
            <a:extLst>
              <a:ext uri="{FF2B5EF4-FFF2-40B4-BE49-F238E27FC236}">
                <a16:creationId xmlns:a16="http://schemas.microsoft.com/office/drawing/2014/main" id="{0A66F71E-EFA7-F418-98C4-5D5BB9F3E22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273" y="3189745"/>
            <a:ext cx="463423" cy="463423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AFDF98F6-0E5A-E416-57FA-7867A463807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574" y="2796664"/>
            <a:ext cx="609600" cy="304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D3D9AE1-3DDA-84B4-0A32-85CE00544658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405" y="8092812"/>
            <a:ext cx="390725" cy="3907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624ED40-D601-1B73-5A94-6064ED52EFB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FF4596D-0B5E-F567-5139-A83BA8CFB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329" y="8576896"/>
            <a:ext cx="403367" cy="392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48980B4-7D40-F2C8-79B5-5D3670BB2C3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556658" y="9111600"/>
            <a:ext cx="617797" cy="275337"/>
          </a:xfrm>
          <a:prstGeom prst="rect">
            <a:avLst/>
          </a:prstGeom>
        </p:spPr>
      </p:pic>
      <p:pic>
        <p:nvPicPr>
          <p:cNvPr id="14" name="Picture 13" descr="A red and black logo&#10;&#10;Description automatically generated">
            <a:extLst>
              <a:ext uri="{FF2B5EF4-FFF2-40B4-BE49-F238E27FC236}">
                <a16:creationId xmlns:a16="http://schemas.microsoft.com/office/drawing/2014/main" id="{4C048535-4393-36DE-035F-9302F1BE0731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235" y="9536620"/>
            <a:ext cx="497121" cy="49712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5BC730B-1421-71A8-1B8D-BB130B17AAAF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366753" y="9612682"/>
            <a:ext cx="745753" cy="3449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8F10DE6-2F1E-DA10-3C44-C8980384E283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179957" y="9103020"/>
            <a:ext cx="907975" cy="30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21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F6E5A1-D6CD-C00D-D6CC-8A9F54FF4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046AF486-237F-D3F7-E5CA-635E75B49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706047"/>
              </p:ext>
            </p:extLst>
          </p:nvPr>
        </p:nvGraphicFramePr>
        <p:xfrm>
          <a:off x="493388" y="2568156"/>
          <a:ext cx="6606186" cy="2674717"/>
        </p:xfrm>
        <a:graphic>
          <a:graphicData uri="http://schemas.openxmlformats.org/drawingml/2006/table">
            <a:tbl>
              <a:tblPr/>
              <a:tblGrid>
                <a:gridCol w="1303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338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42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72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55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5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630804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01CF431E-24B3-09C8-7E9E-B758BDD1BD61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FE0FFF9-2F09-7230-77C1-F74D9BD4A82F}"/>
              </a:ext>
            </a:extLst>
          </p:cNvPr>
          <p:cNvSpPr txBox="1"/>
          <p:nvPr/>
        </p:nvSpPr>
        <p:spPr>
          <a:xfrm>
            <a:off x="253182" y="1820949"/>
            <a:ext cx="7086599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5  – U18/20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0E91AAC7-B6E4-7F11-BC6A-CC7D703C861C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E783D85E-3B85-CB73-3603-DC4CD9AC087D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08ABF604-F6D6-CBEE-F1ED-990002B3C8E3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0F769611-FA90-2E0E-7A80-BA608DB532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E71275D-2148-9C6D-3E99-8EA9EF347A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902" y="3179185"/>
            <a:ext cx="436294" cy="37656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B9E19B6-C8FB-9AC2-81DA-0680471423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402366">
            <a:off x="2176175" y="4300683"/>
            <a:ext cx="388518" cy="393483"/>
          </a:xfrm>
          <a:prstGeom prst="rect">
            <a:avLst/>
          </a:prstGeom>
        </p:spPr>
      </p:pic>
      <p:pic>
        <p:nvPicPr>
          <p:cNvPr id="6" name="Picture 5" descr="A logo with wings and text&#10;&#10;Description automatically generated">
            <a:extLst>
              <a:ext uri="{FF2B5EF4-FFF2-40B4-BE49-F238E27FC236}">
                <a16:creationId xmlns:a16="http://schemas.microsoft.com/office/drawing/2014/main" id="{C50FADB0-FDF4-D7C7-EA2A-AFC0894C455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917" y="3717409"/>
            <a:ext cx="500074" cy="5000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ED9DAAB-00CC-3F32-5D6B-1DAFB58664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7" name="TextBox 5">
            <a:extLst>
              <a:ext uri="{FF2B5EF4-FFF2-40B4-BE49-F238E27FC236}">
                <a16:creationId xmlns:a16="http://schemas.microsoft.com/office/drawing/2014/main" id="{90E8FF3C-6D0E-84F4-24C9-8C4E5B9026F9}"/>
              </a:ext>
            </a:extLst>
          </p:cNvPr>
          <p:cNvSpPr txBox="1"/>
          <p:nvPr/>
        </p:nvSpPr>
        <p:spPr>
          <a:xfrm>
            <a:off x="230288" y="5883349"/>
            <a:ext cx="7086599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5 – U18/20 MEN</a:t>
            </a:r>
          </a:p>
        </p:txBody>
      </p:sp>
      <p:graphicFrame>
        <p:nvGraphicFramePr>
          <p:cNvPr id="24" name="Table 6">
            <a:extLst>
              <a:ext uri="{FF2B5EF4-FFF2-40B4-BE49-F238E27FC236}">
                <a16:creationId xmlns:a16="http://schemas.microsoft.com/office/drawing/2014/main" id="{0D79FCE4-C7B9-9598-ED0B-929DFB92E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604024"/>
              </p:ext>
            </p:extLst>
          </p:nvPr>
        </p:nvGraphicFramePr>
        <p:xfrm>
          <a:off x="493388" y="6546924"/>
          <a:ext cx="6606186" cy="2246821"/>
        </p:xfrm>
        <a:graphic>
          <a:graphicData uri="http://schemas.openxmlformats.org/drawingml/2006/table">
            <a:tbl>
              <a:tblPr/>
              <a:tblGrid>
                <a:gridCol w="1303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338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9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6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0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5" name="Picture 24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6FB5317D-BB6D-D04C-A5C3-88C0E498B67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807" y="7742064"/>
            <a:ext cx="436294" cy="376564"/>
          </a:xfrm>
          <a:prstGeom prst="rect">
            <a:avLst/>
          </a:prstGeom>
        </p:spPr>
      </p:pic>
      <p:pic>
        <p:nvPicPr>
          <p:cNvPr id="26" name="Picture 25" descr="A logo with wings and text&#10;&#10;Description automatically generated">
            <a:extLst>
              <a:ext uri="{FF2B5EF4-FFF2-40B4-BE49-F238E27FC236}">
                <a16:creationId xmlns:a16="http://schemas.microsoft.com/office/drawing/2014/main" id="{825D0DA0-87DB-F009-2CFC-303C56AD180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807" y="7061644"/>
            <a:ext cx="500074" cy="500074"/>
          </a:xfrm>
          <a:prstGeom prst="rect">
            <a:avLst/>
          </a:prstGeom>
        </p:spPr>
      </p:pic>
      <p:pic>
        <p:nvPicPr>
          <p:cNvPr id="27" name="Picture 26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BF53F065-C2EF-16C4-9E6C-6598DCEBD7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940" y="8302318"/>
            <a:ext cx="432161" cy="432161"/>
          </a:xfrm>
          <a:prstGeom prst="rect">
            <a:avLst/>
          </a:prstGeom>
        </p:spPr>
      </p:pic>
      <p:pic>
        <p:nvPicPr>
          <p:cNvPr id="28" name="Picture 27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9EF5CEFC-06B7-8B30-4B31-2BAFA5D7C92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870" y="4809160"/>
            <a:ext cx="550358" cy="43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5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3A1057-FF6D-3B39-C4CD-8F368D021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DDD6CC37-129A-FA52-E0DD-534F4E582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197849"/>
              </p:ext>
            </p:extLst>
          </p:nvPr>
        </p:nvGraphicFramePr>
        <p:xfrm>
          <a:off x="476272" y="1987329"/>
          <a:ext cx="6576071" cy="4002553"/>
        </p:xfrm>
        <a:graphic>
          <a:graphicData uri="http://schemas.openxmlformats.org/drawingml/2006/table">
            <a:tbl>
              <a:tblPr/>
              <a:tblGrid>
                <a:gridCol w="137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617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59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6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&amp;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06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63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741A02B6-7A5F-D066-E8D2-F695736AFF9A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F0CE155E-EC3B-3B7D-3B14-BDB8B3162468}"/>
              </a:ext>
            </a:extLst>
          </p:cNvPr>
          <p:cNvSpPr txBox="1"/>
          <p:nvPr/>
        </p:nvSpPr>
        <p:spPr>
          <a:xfrm>
            <a:off x="476272" y="1440250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5 – SNR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824FC92-D9BF-0548-1526-C2C9DF0A37B8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0E2102FF-BDA4-C773-7AB0-CE3D198F0D5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0CF6DD8-2424-2323-922C-FE74044D7212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620D6F92-6D9E-70D0-6D51-58FD0ABB86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7B68A011-941F-F19B-4F7F-D0249CF46E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706" y="3996345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34EFB192-4333-FC2A-94D4-E45A6F1667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820" y="5022415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22757502-9BC7-49CE-CF59-8A12497F46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321" y="2986145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019D2B8F-86FB-2025-AA61-AFCF15046EE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691" y="4546230"/>
            <a:ext cx="550358" cy="432161"/>
          </a:xfrm>
          <a:prstGeom prst="rect">
            <a:avLst/>
          </a:prstGeom>
        </p:spPr>
      </p:pic>
      <p:pic>
        <p:nvPicPr>
          <p:cNvPr id="23" name="Picture 22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D5008257-19B8-D39E-A15B-EE2DB03A845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166" y="3398373"/>
            <a:ext cx="430437" cy="43043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8557E2E-88C3-5546-E4F7-30C62AB0FA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402366">
            <a:off x="2081562" y="5562583"/>
            <a:ext cx="388518" cy="393483"/>
          </a:xfrm>
          <a:prstGeom prst="rect">
            <a:avLst/>
          </a:prstGeom>
        </p:spPr>
      </p:pic>
      <p:pic>
        <p:nvPicPr>
          <p:cNvPr id="36" name="Picture 35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B81E6CC3-48DF-3C77-4FC8-34A2E8955D7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79" y="2489161"/>
            <a:ext cx="699629" cy="349815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2A93FAA5-268F-CE49-FB65-895A77C2784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75" y="3035368"/>
            <a:ext cx="609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072B7BA-84DD-8FAD-5E78-5E3C147C37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5" name="TextBox 5">
            <a:extLst>
              <a:ext uri="{FF2B5EF4-FFF2-40B4-BE49-F238E27FC236}">
                <a16:creationId xmlns:a16="http://schemas.microsoft.com/office/drawing/2014/main" id="{DECCE45C-0000-5904-D353-A9F5E8B69D49}"/>
              </a:ext>
            </a:extLst>
          </p:cNvPr>
          <p:cNvSpPr txBox="1"/>
          <p:nvPr/>
        </p:nvSpPr>
        <p:spPr>
          <a:xfrm>
            <a:off x="490905" y="6135457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5 – SNR MEN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FA1D54E-2703-1EDC-111D-0B468C1C1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704293"/>
              </p:ext>
            </p:extLst>
          </p:nvPr>
        </p:nvGraphicFramePr>
        <p:xfrm>
          <a:off x="490905" y="6711370"/>
          <a:ext cx="6606186" cy="3861304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8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3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Whippets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Ninjas &amp; 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273447"/>
                  </a:ext>
                </a:extLst>
              </a:tr>
            </a:tbl>
          </a:graphicData>
        </a:graphic>
      </p:graphicFrame>
      <p:pic>
        <p:nvPicPr>
          <p:cNvPr id="17" name="Picture 16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B6B8FEB3-E9F4-DC60-7190-88FCB95CF4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10068196"/>
            <a:ext cx="436294" cy="376564"/>
          </a:xfrm>
          <a:prstGeom prst="rect">
            <a:avLst/>
          </a:prstGeom>
        </p:spPr>
      </p:pic>
      <p:pic>
        <p:nvPicPr>
          <p:cNvPr id="24" name="Picture 2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EA7C8300-B3BA-18FC-7E49-8D79B731AD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571" y="8429661"/>
            <a:ext cx="745560" cy="364012"/>
          </a:xfrm>
          <a:prstGeom prst="rect">
            <a:avLst/>
          </a:prstGeom>
        </p:spPr>
      </p:pic>
      <p:pic>
        <p:nvPicPr>
          <p:cNvPr id="25" name="Picture 24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713C494C-5B28-B8C1-EEC1-DDB74E8A8C8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608" y="9526826"/>
            <a:ext cx="609600" cy="304800"/>
          </a:xfrm>
          <a:prstGeom prst="rect">
            <a:avLst/>
          </a:prstGeom>
        </p:spPr>
      </p:pic>
      <p:pic>
        <p:nvPicPr>
          <p:cNvPr id="26" name="Picture 25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8D22882D-B27A-2060-F2F7-3501C765D21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321" y="9508122"/>
            <a:ext cx="432161" cy="432161"/>
          </a:xfrm>
          <a:prstGeom prst="rect">
            <a:avLst/>
          </a:prstGeom>
        </p:spPr>
      </p:pic>
      <p:pic>
        <p:nvPicPr>
          <p:cNvPr id="27" name="Picture 26" descr="A red rooster and blue text&#10;&#10;Description automatically generated">
            <a:extLst>
              <a:ext uri="{FF2B5EF4-FFF2-40B4-BE49-F238E27FC236}">
                <a16:creationId xmlns:a16="http://schemas.microsoft.com/office/drawing/2014/main" id="{CA8FA710-DB87-4FD0-6EB6-5A00EB291E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308" y="7748182"/>
            <a:ext cx="484100" cy="485307"/>
          </a:xfrm>
          <a:prstGeom prst="rect">
            <a:avLst/>
          </a:prstGeom>
        </p:spPr>
      </p:pic>
      <p:pic>
        <p:nvPicPr>
          <p:cNvPr id="28" name="Picture 27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FFC27B82-D57C-8994-6090-27415D96E0B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598" y="7280885"/>
            <a:ext cx="699629" cy="349815"/>
          </a:xfrm>
          <a:prstGeom prst="rect">
            <a:avLst/>
          </a:prstGeom>
        </p:spPr>
      </p:pic>
      <p:pic>
        <p:nvPicPr>
          <p:cNvPr id="29" name="Picture 28" descr="A pink and black logo&#10;&#10;Description automatically generated">
            <a:extLst>
              <a:ext uri="{FF2B5EF4-FFF2-40B4-BE49-F238E27FC236}">
                <a16:creationId xmlns:a16="http://schemas.microsoft.com/office/drawing/2014/main" id="{B98C5E91-978D-5E7E-AA29-811A621C6D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575" y="9056182"/>
            <a:ext cx="1101565" cy="193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8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101F43-0A41-E9C0-FDEC-755F7636E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EE148C9A-57CD-E28A-02E6-3259270F3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59852"/>
              </p:ext>
            </p:extLst>
          </p:nvPr>
        </p:nvGraphicFramePr>
        <p:xfrm>
          <a:off x="506386" y="2414980"/>
          <a:ext cx="6606186" cy="4199776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0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62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06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019971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40EB0D80-64EF-9026-9137-7AECA74C81A6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A36903D-F300-0A3C-59A6-F7307BCB39E6}"/>
              </a:ext>
            </a:extLst>
          </p:cNvPr>
          <p:cNvSpPr txBox="1"/>
          <p:nvPr/>
        </p:nvSpPr>
        <p:spPr>
          <a:xfrm>
            <a:off x="476272" y="1796220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5 – MM35 - 49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620501AA-7D27-621B-248A-29F013CA7691}"/>
              </a:ext>
            </a:extLst>
          </p:cNvPr>
          <p:cNvGrpSpPr/>
          <p:nvPr/>
        </p:nvGrpSpPr>
        <p:grpSpPr>
          <a:xfrm>
            <a:off x="4571434" y="-667464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845EC-28AA-A325-C526-D1111D13CA1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491B1990-7D9E-1C97-278C-8438A6A57EBC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E6C1AD62-69BD-8F9D-D57D-FAED63AD6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D1BD7CB-FA2B-DC5A-7E2E-C0028DEAB2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402366">
            <a:off x="2119689" y="5018595"/>
            <a:ext cx="388518" cy="3934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9DD5EB-39FE-113A-9AB5-431A5A78B0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5" name="TextBox 5">
            <a:extLst>
              <a:ext uri="{FF2B5EF4-FFF2-40B4-BE49-F238E27FC236}">
                <a16:creationId xmlns:a16="http://schemas.microsoft.com/office/drawing/2014/main" id="{899CF882-3DB1-AD59-EA3F-576DDF50A5DE}"/>
              </a:ext>
            </a:extLst>
          </p:cNvPr>
          <p:cNvSpPr txBox="1"/>
          <p:nvPr/>
        </p:nvSpPr>
        <p:spPr>
          <a:xfrm>
            <a:off x="423524" y="6942289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5 – MM 50 - 59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DE5B6B97-7577-6E4C-9F72-2668A39C2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823316"/>
              </p:ext>
            </p:extLst>
          </p:nvPr>
        </p:nvGraphicFramePr>
        <p:xfrm>
          <a:off x="476272" y="7519654"/>
          <a:ext cx="6606186" cy="2755052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8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3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7" name="Picture 16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D0076846-77BB-F380-00A0-03C5DFC9F6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867" y="4486697"/>
            <a:ext cx="436294" cy="376564"/>
          </a:xfrm>
          <a:prstGeom prst="rect">
            <a:avLst/>
          </a:prstGeom>
        </p:spPr>
      </p:pic>
      <p:pic>
        <p:nvPicPr>
          <p:cNvPr id="24" name="Picture 2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B856A3CA-DBC8-E3B8-1D62-7C24E9AF29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06" y="3991117"/>
            <a:ext cx="745560" cy="364012"/>
          </a:xfrm>
          <a:prstGeom prst="rect">
            <a:avLst/>
          </a:prstGeom>
        </p:spPr>
      </p:pic>
      <p:pic>
        <p:nvPicPr>
          <p:cNvPr id="25" name="Picture 24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0BFE9FDF-6163-255A-4BE1-7A11121FC5F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778" y="3522916"/>
            <a:ext cx="609600" cy="304800"/>
          </a:xfrm>
          <a:prstGeom prst="rect">
            <a:avLst/>
          </a:prstGeom>
        </p:spPr>
      </p:pic>
      <p:pic>
        <p:nvPicPr>
          <p:cNvPr id="27" name="Picture 26" descr="A red rooster and blue text&#10;&#10;Description automatically generated">
            <a:extLst>
              <a:ext uri="{FF2B5EF4-FFF2-40B4-BE49-F238E27FC236}">
                <a16:creationId xmlns:a16="http://schemas.microsoft.com/office/drawing/2014/main" id="{739042B9-CC71-8BD1-EA72-E95371B924B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836" y="2920786"/>
            <a:ext cx="484100" cy="485307"/>
          </a:xfrm>
          <a:prstGeom prst="rect">
            <a:avLst/>
          </a:prstGeom>
        </p:spPr>
      </p:pic>
      <p:pic>
        <p:nvPicPr>
          <p:cNvPr id="3" name="Picture 2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72A636A-BF08-591E-D494-756E0C66A9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965" y="9821394"/>
            <a:ext cx="436294" cy="376564"/>
          </a:xfrm>
          <a:prstGeom prst="rect">
            <a:avLst/>
          </a:prstGeom>
        </p:spPr>
      </p:pic>
      <p:pic>
        <p:nvPicPr>
          <p:cNvPr id="4" name="Picture 3" descr="A red rooster and blue text&#10;&#10;Description automatically generated">
            <a:extLst>
              <a:ext uri="{FF2B5EF4-FFF2-40B4-BE49-F238E27FC236}">
                <a16:creationId xmlns:a16="http://schemas.microsoft.com/office/drawing/2014/main" id="{E67501F6-543A-EC4B-C9A7-9E54C60652E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296" y="9120930"/>
            <a:ext cx="484100" cy="485307"/>
          </a:xfrm>
          <a:prstGeom prst="rect">
            <a:avLst/>
          </a:prstGeom>
        </p:spPr>
      </p:pic>
      <p:pic>
        <p:nvPicPr>
          <p:cNvPr id="6" name="Picture 5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D0BCE855-6A1F-B3E0-E2D0-652A526EE3D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48" y="8038493"/>
            <a:ext cx="609600" cy="304800"/>
          </a:xfrm>
          <a:prstGeom prst="rect">
            <a:avLst/>
          </a:prstGeom>
        </p:spPr>
      </p:pic>
      <p:pic>
        <p:nvPicPr>
          <p:cNvPr id="11" name="Picture 10" descr="A logo with wings and text&#10;&#10;Description automatically generated">
            <a:extLst>
              <a:ext uri="{FF2B5EF4-FFF2-40B4-BE49-F238E27FC236}">
                <a16:creationId xmlns:a16="http://schemas.microsoft.com/office/drawing/2014/main" id="{CE0C7C91-F915-E982-0F9E-F7D8774BAAD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979" y="8618212"/>
            <a:ext cx="447034" cy="447034"/>
          </a:xfrm>
          <a:prstGeom prst="rect">
            <a:avLst/>
          </a:prstGeom>
        </p:spPr>
      </p:pic>
      <p:pic>
        <p:nvPicPr>
          <p:cNvPr id="13" name="Picture 12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7C1CB0C7-C089-DA41-CBB8-AE4464FA1B0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331" y="6099455"/>
            <a:ext cx="403366" cy="425831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D07C722C-66C8-44A4-C0F3-773D63C605B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212" y="5627394"/>
            <a:ext cx="921603" cy="30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69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0836CA-6D55-D6FF-21ED-6C6285E58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2523492E-3F7F-0E8F-9806-CF1B7F697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852908"/>
              </p:ext>
            </p:extLst>
          </p:nvPr>
        </p:nvGraphicFramePr>
        <p:xfrm>
          <a:off x="492713" y="4938071"/>
          <a:ext cx="6606186" cy="5620167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21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02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4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0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80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72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025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7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845445"/>
                  </a:ext>
                </a:extLst>
              </a:tr>
              <a:tr h="55025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8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837689"/>
                  </a:ext>
                </a:extLst>
              </a:tr>
              <a:tr h="55025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694960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E0FFDA3A-E2AC-AC20-CB48-DCABB94DEE39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4F73B5B-8EC1-29B6-159F-A5AA9E14F2E9}"/>
              </a:ext>
            </a:extLst>
          </p:cNvPr>
          <p:cNvSpPr txBox="1"/>
          <p:nvPr/>
        </p:nvSpPr>
        <p:spPr>
          <a:xfrm>
            <a:off x="492713" y="4139500"/>
            <a:ext cx="6603955" cy="792497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5 – </a:t>
            </a:r>
          </a:p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MASTERS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4019773-6986-185C-38EE-A86EBEA46909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EFA2454-D4C6-F70A-5964-630F0835292F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7F5F88C3-084C-FFB1-5B38-3034E219177D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F42B02CF-0DBA-99E9-DF8F-C8622E0D3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E3C3C0C-AD57-238A-2196-773D0251ED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732" y="9544239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CC4C4E06-273E-5349-2AEF-6566AAEA93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648" y="6033672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9BCA33F7-0382-A175-EC4E-F502738377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365" y="8373687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2D36ADC4-BF84-B637-CD2C-6A6B1FCBA69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799" y="5476324"/>
            <a:ext cx="550358" cy="43216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B250F03-C05D-3384-5DA9-94BFCDF8078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402366">
            <a:off x="2089777" y="6695835"/>
            <a:ext cx="388518" cy="393483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1531FDF9-B4C7-72B5-359F-B06521CBC69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506" y="7330678"/>
            <a:ext cx="609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337368-C36B-46AB-D02A-2983B5CA0D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pic>
        <p:nvPicPr>
          <p:cNvPr id="3" name="Picture 2" descr="A logo of a person running&#10;&#10;Description automatically generated">
            <a:extLst>
              <a:ext uri="{FF2B5EF4-FFF2-40B4-BE49-F238E27FC236}">
                <a16:creationId xmlns:a16="http://schemas.microsoft.com/office/drawing/2014/main" id="{98B8661E-3CA7-DB16-EDC5-7A33E016364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694" y="8984788"/>
            <a:ext cx="403366" cy="393432"/>
          </a:xfrm>
          <a:prstGeom prst="rect">
            <a:avLst/>
          </a:prstGeom>
        </p:spPr>
      </p:pic>
      <p:pic>
        <p:nvPicPr>
          <p:cNvPr id="4" name="Picture 3" descr="A logo with wings and text&#10;&#10;Description automatically generated">
            <a:extLst>
              <a:ext uri="{FF2B5EF4-FFF2-40B4-BE49-F238E27FC236}">
                <a16:creationId xmlns:a16="http://schemas.microsoft.com/office/drawing/2014/main" id="{E51F2C09-8143-C52E-2EF1-C1AF1FAEA1A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954" y="7817972"/>
            <a:ext cx="472705" cy="4727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EDA85F-AD5B-0959-3852-A82BA8319DA4}"/>
              </a:ext>
            </a:extLst>
          </p:cNvPr>
          <p:cNvSpPr txBox="1"/>
          <p:nvPr/>
        </p:nvSpPr>
        <p:spPr>
          <a:xfrm>
            <a:off x="472926" y="1444552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5 – MM 60+</a:t>
            </a:r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62B6A0F2-4418-ACF9-B77A-D091E628C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281171"/>
              </p:ext>
            </p:extLst>
          </p:nvPr>
        </p:nvGraphicFramePr>
        <p:xfrm>
          <a:off x="470695" y="1966445"/>
          <a:ext cx="6606186" cy="2115407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03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192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3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000491"/>
                  </a:ext>
                </a:extLst>
              </a:tr>
            </a:tbl>
          </a:graphicData>
        </a:graphic>
      </p:graphicFrame>
      <p:pic>
        <p:nvPicPr>
          <p:cNvPr id="13" name="Picture 12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B08BB606-F16E-1273-490E-377EE352B12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577" y="2524082"/>
            <a:ext cx="609600" cy="304800"/>
          </a:xfrm>
          <a:prstGeom prst="rect">
            <a:avLst/>
          </a:prstGeom>
        </p:spPr>
      </p:pic>
      <p:pic>
        <p:nvPicPr>
          <p:cNvPr id="14" name="Picture 1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A92CBA5-D655-E793-2AFE-C0F22696749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546" y="3006909"/>
            <a:ext cx="745560" cy="364012"/>
          </a:xfrm>
          <a:prstGeom prst="rect">
            <a:avLst/>
          </a:prstGeom>
        </p:spPr>
      </p:pic>
      <p:pic>
        <p:nvPicPr>
          <p:cNvPr id="31" name="Picture 30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38F08308-1F80-79D9-C41F-414467009A3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701" y="10043099"/>
            <a:ext cx="432161" cy="432161"/>
          </a:xfrm>
          <a:prstGeom prst="rect">
            <a:avLst/>
          </a:prstGeom>
        </p:spPr>
      </p:pic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92EA6053-A395-460C-EFB3-BED4B651B04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780" y="3561032"/>
            <a:ext cx="921603" cy="30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056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624</Words>
  <Application>Microsoft Office PowerPoint</Application>
  <PresentationFormat>Custom</PresentationFormat>
  <Paragraphs>229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League Spartan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2025 Senior Winter League</dc:title>
  <dc:creator>Nick Moore</dc:creator>
  <cp:lastModifiedBy>Raewyn Rodger</cp:lastModifiedBy>
  <cp:revision>8</cp:revision>
  <dcterms:created xsi:type="dcterms:W3CDTF">2006-08-16T00:00:00Z</dcterms:created>
  <dcterms:modified xsi:type="dcterms:W3CDTF">2026-07-01T22:07:36Z</dcterms:modified>
  <dc:identifier>DAGgqA0dQfE</dc:identifier>
</cp:coreProperties>
</file>