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1" r:id="rId4"/>
    <p:sldId id="263" r:id="rId5"/>
    <p:sldId id="262" r:id="rId6"/>
  </p:sldIdLst>
  <p:sldSz cx="7556500" cy="10693400"/>
  <p:notesSz cx="6858000" cy="9144000"/>
  <p:embeddedFontLst>
    <p:embeddedFont>
      <p:font typeface="League Spartan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C59FB0-9BB3-48CF-ACEA-3D495A9B4EEF}" v="12" dt="2026-09-10T21:06:25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735" autoAdjust="0"/>
  </p:normalViewPr>
  <p:slideViewPr>
    <p:cSldViewPr>
      <p:cViewPr varScale="1">
        <p:scale>
          <a:sx n="72" d="100"/>
          <a:sy n="72" d="100"/>
        </p:scale>
        <p:origin x="30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o Geldenhuys" userId="927a4245d1fd7e4b" providerId="LiveId" clId="{E6043C85-0268-485D-B4C1-93F486B26A24}"/>
    <pc:docChg chg="undo custSel addSld delSld modSld sldOrd">
      <pc:chgData name="Petro Geldenhuys" userId="927a4245d1fd7e4b" providerId="LiveId" clId="{E6043C85-0268-485D-B4C1-93F486B26A24}" dt="2026-09-10T21:07:36.060" v="5135" actId="20577"/>
      <pc:docMkLst>
        <pc:docMk/>
      </pc:docMkLst>
      <pc:sldChg chg="addSp delSp modSp add mod">
        <pc:chgData name="Petro Geldenhuys" userId="927a4245d1fd7e4b" providerId="LiveId" clId="{E6043C85-0268-485D-B4C1-93F486B26A24}" dt="2026-09-10T20:37:32.494" v="4495" actId="1076"/>
        <pc:sldMkLst>
          <pc:docMk/>
          <pc:sldMk cId="1293212481" sldId="259"/>
        </pc:sldMkLst>
        <pc:spChg chg="mod">
          <ac:chgData name="Petro Geldenhuys" userId="927a4245d1fd7e4b" providerId="LiveId" clId="{E6043C85-0268-485D-B4C1-93F486B26A24}" dt="2026-09-10T20:31:48.981" v="4375" actId="20577"/>
          <ac:spMkLst>
            <pc:docMk/>
            <pc:sldMk cId="1293212481" sldId="259"/>
            <ac:spMk id="5" creationId="{7E313E6D-726F-DE80-29F4-686DA4E2D974}"/>
          </ac:spMkLst>
        </pc:spChg>
        <pc:graphicFrameChg chg="mod modGraphic">
          <ac:chgData name="Petro Geldenhuys" userId="927a4245d1fd7e4b" providerId="LiveId" clId="{E6043C85-0268-485D-B4C1-93F486B26A24}" dt="2026-09-10T20:37:27.038" v="4494" actId="1076"/>
          <ac:graphicFrameMkLst>
            <pc:docMk/>
            <pc:sldMk cId="1293212481" sldId="259"/>
            <ac:graphicFrameMk id="18" creationId="{484A4D40-7E5C-2997-C253-ED70A7BC1E25}"/>
          </ac:graphicFrameMkLst>
        </pc:graphicFrameChg>
        <pc:picChg chg="mod">
          <ac:chgData name="Petro Geldenhuys" userId="927a4245d1fd7e4b" providerId="LiveId" clId="{E6043C85-0268-485D-B4C1-93F486B26A24}" dt="2026-09-10T20:33:27.443" v="4397" actId="1076"/>
          <ac:picMkLst>
            <pc:docMk/>
            <pc:sldMk cId="1293212481" sldId="259"/>
            <ac:picMk id="6" creationId="{0A66F71E-EFA7-F418-98C4-5D5BB9F3E22E}"/>
          </ac:picMkLst>
        </pc:picChg>
        <pc:picChg chg="mod">
          <ac:chgData name="Petro Geldenhuys" userId="927a4245d1fd7e4b" providerId="LiveId" clId="{E6043C85-0268-485D-B4C1-93F486B26A24}" dt="2026-08-18T20:12:47.658" v="4130" actId="1076"/>
          <ac:picMkLst>
            <pc:docMk/>
            <pc:sldMk cId="1293212481" sldId="259"/>
            <ac:picMk id="10" creationId="{AFDF98F6-0E5A-E416-57FA-7867A4638075}"/>
          </ac:picMkLst>
        </pc:picChg>
        <pc:picChg chg="mod">
          <ac:chgData name="Petro Geldenhuys" userId="927a4245d1fd7e4b" providerId="LiveId" clId="{E6043C85-0268-485D-B4C1-93F486B26A24}" dt="2026-09-10T20:37:04.550" v="4486" actId="1076"/>
          <ac:picMkLst>
            <pc:docMk/>
            <pc:sldMk cId="1293212481" sldId="259"/>
            <ac:picMk id="11" creationId="{6D3D9AE1-3DDA-84B4-0A32-85CE00544658}"/>
          </ac:picMkLst>
        </pc:picChg>
        <pc:picChg chg="add mod">
          <ac:chgData name="Petro Geldenhuys" userId="927a4245d1fd7e4b" providerId="LiveId" clId="{E6043C85-0268-485D-B4C1-93F486B26A24}" dt="2026-09-10T20:37:06.205" v="4487" actId="1076"/>
          <ac:picMkLst>
            <pc:docMk/>
            <pc:sldMk cId="1293212481" sldId="259"/>
            <ac:picMk id="13" creationId="{648980B4-7D40-F2C8-79B5-5D3670BB2C3A}"/>
          </ac:picMkLst>
        </pc:picChg>
        <pc:picChg chg="add mod">
          <ac:chgData name="Petro Geldenhuys" userId="927a4245d1fd7e4b" providerId="LiveId" clId="{E6043C85-0268-485D-B4C1-93F486B26A24}" dt="2026-09-10T20:37:24.267" v="4492" actId="1076"/>
          <ac:picMkLst>
            <pc:docMk/>
            <pc:sldMk cId="1293212481" sldId="259"/>
            <ac:picMk id="14" creationId="{4C048535-4393-36DE-035F-9302F1BE0731}"/>
          </ac:picMkLst>
        </pc:picChg>
        <pc:picChg chg="add mod">
          <ac:chgData name="Petro Geldenhuys" userId="927a4245d1fd7e4b" providerId="LiveId" clId="{E6043C85-0268-485D-B4C1-93F486B26A24}" dt="2026-09-10T20:37:32.494" v="4495" actId="1076"/>
          <ac:picMkLst>
            <pc:docMk/>
            <pc:sldMk cId="1293212481" sldId="259"/>
            <ac:picMk id="16" creationId="{F5BC730B-1421-71A8-1B8D-BB130B17AAAF}"/>
          </ac:picMkLst>
        </pc:picChg>
        <pc:picChg chg="mod">
          <ac:chgData name="Petro Geldenhuys" userId="927a4245d1fd7e4b" providerId="LiveId" clId="{E6043C85-0268-485D-B4C1-93F486B26A24}" dt="2026-08-18T20:10:34.537" v="4032" actId="1076"/>
          <ac:picMkLst>
            <pc:docMk/>
            <pc:sldMk cId="1293212481" sldId="259"/>
            <ac:picMk id="19" creationId="{9339E558-E2D3-D344-43FD-8C1EAE7A759F}"/>
          </ac:picMkLst>
        </pc:picChg>
        <pc:picChg chg="mod">
          <ac:chgData name="Petro Geldenhuys" userId="927a4245d1fd7e4b" providerId="LiveId" clId="{E6043C85-0268-485D-B4C1-93F486B26A24}" dt="2026-09-10T20:33:24.431" v="4396" actId="1076"/>
          <ac:picMkLst>
            <pc:docMk/>
            <pc:sldMk cId="1293212481" sldId="259"/>
            <ac:picMk id="20" creationId="{B6BE9BB2-4472-7101-A331-B57B704B813D}"/>
          </ac:picMkLst>
        </pc:picChg>
        <pc:picChg chg="mod">
          <ac:chgData name="Petro Geldenhuys" userId="927a4245d1fd7e4b" providerId="LiveId" clId="{E6043C85-0268-485D-B4C1-93F486B26A24}" dt="2026-08-18T20:12:35.228" v="4126" actId="14100"/>
          <ac:picMkLst>
            <pc:docMk/>
            <pc:sldMk cId="1293212481" sldId="259"/>
            <ac:picMk id="21" creationId="{05C0A8F4-42F4-CD02-E5DA-96506A516206}"/>
          </ac:picMkLst>
        </pc:picChg>
        <pc:picChg chg="mod">
          <ac:chgData name="Petro Geldenhuys" userId="927a4245d1fd7e4b" providerId="LiveId" clId="{E6043C85-0268-485D-B4C1-93F486B26A24}" dt="2026-09-10T20:34:08.672" v="4424" actId="1076"/>
          <ac:picMkLst>
            <pc:docMk/>
            <pc:sldMk cId="1293212481" sldId="259"/>
            <ac:picMk id="22" creationId="{6AFF017A-C40F-380C-5889-1A9B7513D03C}"/>
          </ac:picMkLst>
        </pc:picChg>
        <pc:picChg chg="mod">
          <ac:chgData name="Petro Geldenhuys" userId="927a4245d1fd7e4b" providerId="LiveId" clId="{E6043C85-0268-485D-B4C1-93F486B26A24}" dt="2026-09-10T20:35:39.454" v="4445" actId="1076"/>
          <ac:picMkLst>
            <pc:docMk/>
            <pc:sldMk cId="1293212481" sldId="259"/>
            <ac:picMk id="23" creationId="{C7DA1FA3-D72F-69EC-6036-AECF1C56E9CA}"/>
          </ac:picMkLst>
        </pc:picChg>
        <pc:picChg chg="add mod">
          <ac:chgData name="Petro Geldenhuys" userId="927a4245d1fd7e4b" providerId="LiveId" clId="{E6043C85-0268-485D-B4C1-93F486B26A24}" dt="2026-09-10T20:37:09.934" v="4489" actId="1076"/>
          <ac:picMkLst>
            <pc:docMk/>
            <pc:sldMk cId="1293212481" sldId="259"/>
            <ac:picMk id="24" creationId="{A8F10DE6-2F1E-DA10-3C44-C8980384E283}"/>
          </ac:picMkLst>
        </pc:picChg>
        <pc:picChg chg="mod">
          <ac:chgData name="Petro Geldenhuys" userId="927a4245d1fd7e4b" providerId="LiveId" clId="{E6043C85-0268-485D-B4C1-93F486B26A24}" dt="2026-09-10T20:34:19.193" v="4437" actId="1076"/>
          <ac:picMkLst>
            <pc:docMk/>
            <pc:sldMk cId="1293212481" sldId="259"/>
            <ac:picMk id="30" creationId="{50D121D2-39EB-BBD8-BD41-85247A299094}"/>
          </ac:picMkLst>
        </pc:picChg>
        <pc:picChg chg="mod">
          <ac:chgData name="Petro Geldenhuys" userId="927a4245d1fd7e4b" providerId="LiveId" clId="{E6043C85-0268-485D-B4C1-93F486B26A24}" dt="2026-08-18T20:11:06.774" v="4063" actId="1076"/>
          <ac:picMkLst>
            <pc:docMk/>
            <pc:sldMk cId="1293212481" sldId="259"/>
            <ac:picMk id="36" creationId="{30BB065B-11B8-DDFC-186F-3766F0B6E542}"/>
          </ac:picMkLst>
        </pc:picChg>
        <pc:picChg chg="mod">
          <ac:chgData name="Petro Geldenhuys" userId="927a4245d1fd7e4b" providerId="LiveId" clId="{E6043C85-0268-485D-B4C1-93F486B26A24}" dt="2026-09-10T20:36:46.571" v="4481" actId="1076"/>
          <ac:picMkLst>
            <pc:docMk/>
            <pc:sldMk cId="1293212481" sldId="259"/>
            <ac:picMk id="38" creationId="{FD512446-BDBE-028D-3D1B-C71783975D14}"/>
          </ac:picMkLst>
        </pc:picChg>
        <pc:picChg chg="mod">
          <ac:chgData name="Petro Geldenhuys" userId="927a4245d1fd7e4b" providerId="LiveId" clId="{E6043C85-0268-485D-B4C1-93F486B26A24}" dt="2026-09-10T20:36:29.679" v="4479" actId="1076"/>
          <ac:picMkLst>
            <pc:docMk/>
            <pc:sldMk cId="1293212481" sldId="259"/>
            <ac:picMk id="41" creationId="{B9B33A6C-8685-9D30-C4AB-368013B013F4}"/>
          </ac:picMkLst>
        </pc:picChg>
        <pc:picChg chg="mod">
          <ac:chgData name="Petro Geldenhuys" userId="927a4245d1fd7e4b" providerId="LiveId" clId="{E6043C85-0268-485D-B4C1-93F486B26A24}" dt="2026-09-10T20:36:59.323" v="4485" actId="1076"/>
          <ac:picMkLst>
            <pc:docMk/>
            <pc:sldMk cId="1293212481" sldId="259"/>
            <ac:picMk id="42" creationId="{05AECF37-2A09-AF53-FFAF-11654ABF6B69}"/>
          </ac:picMkLst>
        </pc:picChg>
        <pc:picChg chg="mod">
          <ac:chgData name="Petro Geldenhuys" userId="927a4245d1fd7e4b" providerId="LiveId" clId="{E6043C85-0268-485D-B4C1-93F486B26A24}" dt="2026-09-10T20:36:09.198" v="4456" actId="1076"/>
          <ac:picMkLst>
            <pc:docMk/>
            <pc:sldMk cId="1293212481" sldId="259"/>
            <ac:picMk id="43" creationId="{4E4FE15D-C317-430B-7AAC-97248968E374}"/>
          </ac:picMkLst>
        </pc:picChg>
        <pc:picChg chg="add mod">
          <ac:chgData name="Petro Geldenhuys" userId="927a4245d1fd7e4b" providerId="LiveId" clId="{E6043C85-0268-485D-B4C1-93F486B26A24}" dt="2026-09-10T20:37:20.830" v="4491" actId="1076"/>
          <ac:picMkLst>
            <pc:docMk/>
            <pc:sldMk cId="1293212481" sldId="259"/>
            <ac:picMk id="1026" creationId="{0FF4596D-0B5E-F567-5139-A83BA8CFB234}"/>
          </ac:picMkLst>
        </pc:picChg>
      </pc:sldChg>
      <pc:sldChg chg="addSp delSp modSp add mod setBg">
        <pc:chgData name="Petro Geldenhuys" userId="927a4245d1fd7e4b" providerId="LiveId" clId="{E6043C85-0268-485D-B4C1-93F486B26A24}" dt="2026-09-10T20:40:08.714" v="4515" actId="20577"/>
        <pc:sldMkLst>
          <pc:docMk/>
          <pc:sldMk cId="2814652062" sldId="260"/>
        </pc:sldMkLst>
        <pc:spChg chg="mod topLvl">
          <ac:chgData name="Petro Geldenhuys" userId="927a4245d1fd7e4b" providerId="LiveId" clId="{E6043C85-0268-485D-B4C1-93F486B26A24}" dt="2026-09-10T20:31:54.406" v="4377" actId="20577"/>
          <ac:spMkLst>
            <pc:docMk/>
            <pc:sldMk cId="2814652062" sldId="260"/>
            <ac:spMk id="5" creationId="{2FE0FFF9-2F09-7230-77C1-F74D9BD4A82F}"/>
          </ac:spMkLst>
        </pc:spChg>
        <pc:spChg chg="add mod">
          <ac:chgData name="Petro Geldenhuys" userId="927a4245d1fd7e4b" providerId="LiveId" clId="{E6043C85-0268-485D-B4C1-93F486B26A24}" dt="2026-09-10T20:31:57.609" v="4379" actId="20577"/>
          <ac:spMkLst>
            <pc:docMk/>
            <pc:sldMk cId="2814652062" sldId="260"/>
            <ac:spMk id="17" creationId="{90E8FF3C-6D0E-84F4-24C9-8C4E5B9026F9}"/>
          </ac:spMkLst>
        </pc:spChg>
        <pc:graphicFrameChg chg="mod modGraphic">
          <ac:chgData name="Petro Geldenhuys" userId="927a4245d1fd7e4b" providerId="LiveId" clId="{E6043C85-0268-485D-B4C1-93F486B26A24}" dt="2026-09-10T20:39:26.066" v="4507" actId="20577"/>
          <ac:graphicFrameMkLst>
            <pc:docMk/>
            <pc:sldMk cId="2814652062" sldId="260"/>
            <ac:graphicFrameMk id="18" creationId="{046AF486-237F-D3F7-E5CA-635E75B498F2}"/>
          </ac:graphicFrameMkLst>
        </pc:graphicFrameChg>
        <pc:graphicFrameChg chg="add mod modGraphic">
          <ac:chgData name="Petro Geldenhuys" userId="927a4245d1fd7e4b" providerId="LiveId" clId="{E6043C85-0268-485D-B4C1-93F486B26A24}" dt="2026-09-10T20:40:08.714" v="4515" actId="20577"/>
          <ac:graphicFrameMkLst>
            <pc:docMk/>
            <pc:sldMk cId="2814652062" sldId="260"/>
            <ac:graphicFrameMk id="24" creationId="{0D79FCE4-C7B9-9598-ED0B-929DFB92EDDB}"/>
          </ac:graphicFrameMkLst>
        </pc:graphicFrameChg>
        <pc:picChg chg="mod">
          <ac:chgData name="Petro Geldenhuys" userId="927a4245d1fd7e4b" providerId="LiveId" clId="{E6043C85-0268-485D-B4C1-93F486B26A24}" dt="2026-09-10T20:39:32.542" v="4509" actId="1076"/>
          <ac:picMkLst>
            <pc:docMk/>
            <pc:sldMk cId="2814652062" sldId="260"/>
            <ac:picMk id="4" creationId="{DD36217D-4A44-2FDC-FD7F-350E35231BA3}"/>
          </ac:picMkLst>
        </pc:picChg>
        <pc:picChg chg="add mod">
          <ac:chgData name="Petro Geldenhuys" userId="927a4245d1fd7e4b" providerId="LiveId" clId="{E6043C85-0268-485D-B4C1-93F486B26A24}" dt="2026-09-10T20:39:43.622" v="4511" actId="1076"/>
          <ac:picMkLst>
            <pc:docMk/>
            <pc:sldMk cId="2814652062" sldId="260"/>
            <ac:picMk id="10" creationId="{FD006D53-5965-056B-4805-83C7A74F0134}"/>
          </ac:picMkLst>
        </pc:picChg>
      </pc:sldChg>
      <pc:sldChg chg="addSp delSp modSp add mod ord">
        <pc:chgData name="Petro Geldenhuys" userId="927a4245d1fd7e4b" providerId="LiveId" clId="{E6043C85-0268-485D-B4C1-93F486B26A24}" dt="2026-09-10T20:53:40.629" v="4803" actId="1076"/>
        <pc:sldMkLst>
          <pc:docMk/>
          <pc:sldMk cId="174278525" sldId="261"/>
        </pc:sldMkLst>
        <pc:spChg chg="mod">
          <ac:chgData name="Petro Geldenhuys" userId="927a4245d1fd7e4b" providerId="LiveId" clId="{E6043C85-0268-485D-B4C1-93F486B26A24}" dt="2026-09-10T20:50:18.666" v="4722" actId="1076"/>
          <ac:spMkLst>
            <pc:docMk/>
            <pc:sldMk cId="174278525" sldId="261"/>
            <ac:spMk id="2" creationId="{741A02B6-7A5F-D066-E8D2-F695736AFF9A}"/>
          </ac:spMkLst>
        </pc:spChg>
        <pc:spChg chg="mod topLvl">
          <ac:chgData name="Petro Geldenhuys" userId="927a4245d1fd7e4b" providerId="LiveId" clId="{E6043C85-0268-485D-B4C1-93F486B26A24}" dt="2026-09-10T20:50:37.794" v="4725" actId="1076"/>
          <ac:spMkLst>
            <pc:docMk/>
            <pc:sldMk cId="174278525" sldId="261"/>
            <ac:spMk id="5" creationId="{F0CE155E-EC3B-3B7D-3B14-BDB8B3162468}"/>
          </ac:spMkLst>
        </pc:spChg>
        <pc:spChg chg="mod">
          <ac:chgData name="Petro Geldenhuys" userId="927a4245d1fd7e4b" providerId="LiveId" clId="{E6043C85-0268-485D-B4C1-93F486B26A24}" dt="2026-09-10T20:49:50.804" v="4717" actId="255"/>
          <ac:spMkLst>
            <pc:docMk/>
            <pc:sldMk cId="174278525" sldId="261"/>
            <ac:spMk id="9" creationId="{C0CF6DD8-2424-2323-922C-FE74044D7212}"/>
          </ac:spMkLst>
        </pc:spChg>
        <pc:spChg chg="add mod">
          <ac:chgData name="Petro Geldenhuys" userId="927a4245d1fd7e4b" providerId="LiveId" clId="{E6043C85-0268-485D-B4C1-93F486B26A24}" dt="2026-09-10T20:51:59.635" v="4752" actId="1076"/>
          <ac:spMkLst>
            <pc:docMk/>
            <pc:sldMk cId="174278525" sldId="261"/>
            <ac:spMk id="15" creationId="{DECCE45C-0000-5904-D353-A9F5E8B69D49}"/>
          </ac:spMkLst>
        </pc:spChg>
        <pc:grpChg chg="mod">
          <ac:chgData name="Petro Geldenhuys" userId="927a4245d1fd7e4b" providerId="LiveId" clId="{E6043C85-0268-485D-B4C1-93F486B26A24}" dt="2026-09-10T20:50:09.075" v="4720" actId="14100"/>
          <ac:grpSpMkLst>
            <pc:docMk/>
            <pc:sldMk cId="174278525" sldId="261"/>
            <ac:grpSpMk id="7" creationId="{F824FC92-D9BF-0548-1526-C2C9DF0A37B8}"/>
          </ac:grpSpMkLst>
        </pc:grpChg>
        <pc:graphicFrameChg chg="add mod modGraphic">
          <ac:chgData name="Petro Geldenhuys" userId="927a4245d1fd7e4b" providerId="LiveId" clId="{E6043C85-0268-485D-B4C1-93F486B26A24}" dt="2026-09-10T20:53:21.796" v="4801" actId="20577"/>
          <ac:graphicFrameMkLst>
            <pc:docMk/>
            <pc:sldMk cId="174278525" sldId="261"/>
            <ac:graphicFrameMk id="16" creationId="{6FA1D54E-2703-1EDC-111D-0B468C1C1F72}"/>
          </ac:graphicFrameMkLst>
        </pc:graphicFrameChg>
        <pc:graphicFrameChg chg="mod modGraphic">
          <ac:chgData name="Petro Geldenhuys" userId="927a4245d1fd7e4b" providerId="LiveId" clId="{E6043C85-0268-485D-B4C1-93F486B26A24}" dt="2026-09-10T20:51:29.171" v="4743" actId="14734"/>
          <ac:graphicFrameMkLst>
            <pc:docMk/>
            <pc:sldMk cId="174278525" sldId="261"/>
            <ac:graphicFrameMk id="18" creationId="{DDD6CC37-129A-FA52-E0DD-534F4E582BD7}"/>
          </ac:graphicFrameMkLst>
        </pc:graphicFrameChg>
        <pc:picChg chg="add mod">
          <ac:chgData name="Petro Geldenhuys" userId="927a4245d1fd7e4b" providerId="LiveId" clId="{E6043C85-0268-485D-B4C1-93F486B26A24}" dt="2026-09-10T20:51:47.254" v="4748" actId="1076"/>
          <ac:picMkLst>
            <pc:docMk/>
            <pc:sldMk cId="174278525" sldId="261"/>
            <ac:picMk id="4" creationId="{6E1B5F13-9585-ED3E-9992-64D2EB442C8E}"/>
          </ac:picMkLst>
        </pc:picChg>
        <pc:picChg chg="mod">
          <ac:chgData name="Petro Geldenhuys" userId="927a4245d1fd7e4b" providerId="LiveId" clId="{E6043C85-0268-485D-B4C1-93F486B26A24}" dt="2026-09-10T20:50:43.011" v="4727" actId="1076"/>
          <ac:picMkLst>
            <pc:docMk/>
            <pc:sldMk cId="174278525" sldId="261"/>
            <ac:picMk id="10" creationId="{2A93FAA5-268F-CE49-FB65-895A77C2784A}"/>
          </ac:picMkLst>
        </pc:picChg>
        <pc:picChg chg="add mod">
          <ac:chgData name="Petro Geldenhuys" userId="927a4245d1fd7e4b" providerId="LiveId" clId="{E6043C85-0268-485D-B4C1-93F486B26A24}" dt="2026-09-10T20:53:40.629" v="4803" actId="1076"/>
          <ac:picMkLst>
            <pc:docMk/>
            <pc:sldMk cId="174278525" sldId="261"/>
            <ac:picMk id="11" creationId="{D069AEE0-C12A-124B-967F-DE9E42D52A7E}"/>
          </ac:picMkLst>
        </pc:picChg>
        <pc:picChg chg="add mod">
          <ac:chgData name="Petro Geldenhuys" userId="927a4245d1fd7e4b" providerId="LiveId" clId="{E6043C85-0268-485D-B4C1-93F486B26A24}" dt="2026-09-10T20:52:42.346" v="4764" actId="1076"/>
          <ac:picMkLst>
            <pc:docMk/>
            <pc:sldMk cId="174278525" sldId="261"/>
            <ac:picMk id="17" creationId="{B6B8FEB3-E9F4-DC60-7190-88FCB95CF457}"/>
          </ac:picMkLst>
        </pc:picChg>
        <pc:picChg chg="mod">
          <ac:chgData name="Petro Geldenhuys" userId="927a4245d1fd7e4b" providerId="LiveId" clId="{E6043C85-0268-485D-B4C1-93F486B26A24}" dt="2026-09-10T20:51:50.144" v="4749" actId="1076"/>
          <ac:picMkLst>
            <pc:docMk/>
            <pc:sldMk cId="174278525" sldId="261"/>
            <ac:picMk id="19" creationId="{7B68A011-941F-F19B-4F7F-D0249CF46E56}"/>
          </ac:picMkLst>
        </pc:picChg>
        <pc:picChg chg="mod">
          <ac:chgData name="Petro Geldenhuys" userId="927a4245d1fd7e4b" providerId="LiveId" clId="{E6043C85-0268-485D-B4C1-93F486B26A24}" dt="2026-09-10T20:51:36.850" v="4745" actId="1076"/>
          <ac:picMkLst>
            <pc:docMk/>
            <pc:sldMk cId="174278525" sldId="261"/>
            <ac:picMk id="20" creationId="{34EFB192-4333-FC2A-94D4-E45A6F1667C2}"/>
          </ac:picMkLst>
        </pc:picChg>
        <pc:picChg chg="mod">
          <ac:chgData name="Petro Geldenhuys" userId="927a4245d1fd7e4b" providerId="LiveId" clId="{E6043C85-0268-485D-B4C1-93F486B26A24}" dt="2026-09-10T20:50:45.297" v="4728" actId="1076"/>
          <ac:picMkLst>
            <pc:docMk/>
            <pc:sldMk cId="174278525" sldId="261"/>
            <ac:picMk id="21" creationId="{22757502-9BC7-49CE-CF59-8A12497F46FA}"/>
          </ac:picMkLst>
        </pc:picChg>
        <pc:picChg chg="mod">
          <ac:chgData name="Petro Geldenhuys" userId="927a4245d1fd7e4b" providerId="LiveId" clId="{E6043C85-0268-485D-B4C1-93F486B26A24}" dt="2026-09-10T20:51:52.649" v="4750" actId="1076"/>
          <ac:picMkLst>
            <pc:docMk/>
            <pc:sldMk cId="174278525" sldId="261"/>
            <ac:picMk id="22" creationId="{019D2B8F-86FB-2025-AA61-AFCF15046EEE}"/>
          </ac:picMkLst>
        </pc:picChg>
        <pc:picChg chg="mod">
          <ac:chgData name="Petro Geldenhuys" userId="927a4245d1fd7e4b" providerId="LiveId" clId="{E6043C85-0268-485D-B4C1-93F486B26A24}" dt="2026-09-10T20:51:44.049" v="4747" actId="1076"/>
          <ac:picMkLst>
            <pc:docMk/>
            <pc:sldMk cId="174278525" sldId="261"/>
            <ac:picMk id="23" creationId="{D5008257-19B8-D39E-A15B-EE2DB03A8459}"/>
          </ac:picMkLst>
        </pc:picChg>
        <pc:picChg chg="add mod">
          <ac:chgData name="Petro Geldenhuys" userId="927a4245d1fd7e4b" providerId="LiveId" clId="{E6043C85-0268-485D-B4C1-93F486B26A24}" dt="2026-09-10T20:52:44.614" v="4765" actId="1076"/>
          <ac:picMkLst>
            <pc:docMk/>
            <pc:sldMk cId="174278525" sldId="261"/>
            <ac:picMk id="24" creationId="{EA7C8300-B3BA-18FC-7E49-8D79B731AD84}"/>
          </ac:picMkLst>
        </pc:picChg>
        <pc:picChg chg="mod">
          <ac:chgData name="Petro Geldenhuys" userId="927a4245d1fd7e4b" providerId="LiveId" clId="{E6043C85-0268-485D-B4C1-93F486B26A24}" dt="2026-09-10T20:52:59.829" v="4769" actId="1076"/>
          <ac:picMkLst>
            <pc:docMk/>
            <pc:sldMk cId="174278525" sldId="261"/>
            <ac:picMk id="25" creationId="{713C494C-5B28-B8C1-EEC1-DDB74E8A8C8C}"/>
          </ac:picMkLst>
        </pc:picChg>
        <pc:picChg chg="mod">
          <ac:chgData name="Petro Geldenhuys" userId="927a4245d1fd7e4b" providerId="LiveId" clId="{E6043C85-0268-485D-B4C1-93F486B26A24}" dt="2026-09-10T20:52:50.548" v="4767" actId="1076"/>
          <ac:picMkLst>
            <pc:docMk/>
            <pc:sldMk cId="174278525" sldId="261"/>
            <ac:picMk id="26" creationId="{8D22882D-B27A-2060-F2F7-3501C765D21D}"/>
          </ac:picMkLst>
        </pc:picChg>
        <pc:picChg chg="add mod">
          <ac:chgData name="Petro Geldenhuys" userId="927a4245d1fd7e4b" providerId="LiveId" clId="{E6043C85-0268-485D-B4C1-93F486B26A24}" dt="2026-09-10T20:52:35.949" v="4763" actId="1076"/>
          <ac:picMkLst>
            <pc:docMk/>
            <pc:sldMk cId="174278525" sldId="261"/>
            <ac:picMk id="27" creationId="{CA8FA710-DB87-4FD0-6EB6-5A00EB291ECE}"/>
          </ac:picMkLst>
        </pc:picChg>
        <pc:picChg chg="mod">
          <ac:chgData name="Petro Geldenhuys" userId="927a4245d1fd7e4b" providerId="LiveId" clId="{E6043C85-0268-485D-B4C1-93F486B26A24}" dt="2026-09-10T20:52:32.830" v="4762" actId="1076"/>
          <ac:picMkLst>
            <pc:docMk/>
            <pc:sldMk cId="174278525" sldId="261"/>
            <ac:picMk id="28" creationId="{FFC27B82-D57C-8994-6090-27415D96E0B6}"/>
          </ac:picMkLst>
        </pc:picChg>
        <pc:picChg chg="add mod">
          <ac:chgData name="Petro Geldenhuys" userId="927a4245d1fd7e4b" providerId="LiveId" clId="{E6043C85-0268-485D-B4C1-93F486B26A24}" dt="2026-09-10T20:52:46.943" v="4766" actId="1076"/>
          <ac:picMkLst>
            <pc:docMk/>
            <pc:sldMk cId="174278525" sldId="261"/>
            <ac:picMk id="29" creationId="{B98C5E91-978D-5E7E-AA29-811A621C6D5E}"/>
          </ac:picMkLst>
        </pc:picChg>
        <pc:picChg chg="mod">
          <ac:chgData name="Petro Geldenhuys" userId="927a4245d1fd7e4b" providerId="LiveId" clId="{E6043C85-0268-485D-B4C1-93F486B26A24}" dt="2026-09-10T20:51:55.015" v="4751" actId="1076"/>
          <ac:picMkLst>
            <pc:docMk/>
            <pc:sldMk cId="174278525" sldId="261"/>
            <ac:picMk id="30" creationId="{08557E2E-88C3-5546-E4F7-30C62AB0FA80}"/>
          </ac:picMkLst>
        </pc:picChg>
        <pc:picChg chg="mod">
          <ac:chgData name="Petro Geldenhuys" userId="927a4245d1fd7e4b" providerId="LiveId" clId="{E6043C85-0268-485D-B4C1-93F486B26A24}" dt="2026-09-10T20:50:40.302" v="4726" actId="1076"/>
          <ac:picMkLst>
            <pc:docMk/>
            <pc:sldMk cId="174278525" sldId="261"/>
            <ac:picMk id="36" creationId="{B81E6CC3-48DF-3C77-4FC8-34A2E8955D7A}"/>
          </ac:picMkLst>
        </pc:picChg>
        <pc:picChg chg="mod">
          <ac:chgData name="Petro Geldenhuys" userId="927a4245d1fd7e4b" providerId="LiveId" clId="{E6043C85-0268-485D-B4C1-93F486B26A24}" dt="2026-09-10T20:50:13.652" v="4721" actId="1076"/>
          <ac:picMkLst>
            <pc:docMk/>
            <pc:sldMk cId="174278525" sldId="261"/>
            <ac:picMk id="40" creationId="{620D6F92-6D9E-70D0-6D51-58FD0ABB86CF}"/>
          </ac:picMkLst>
        </pc:picChg>
      </pc:sldChg>
      <pc:sldChg chg="addSp delSp modSp add mod">
        <pc:chgData name="Petro Geldenhuys" userId="927a4245d1fd7e4b" providerId="LiveId" clId="{E6043C85-0268-485D-B4C1-93F486B26A24}" dt="2026-09-10T21:07:28.487" v="5133" actId="14100"/>
        <pc:sldMkLst>
          <pc:docMk/>
          <pc:sldMk cId="3163056200" sldId="262"/>
        </pc:sldMkLst>
        <pc:spChg chg="mod">
          <ac:chgData name="Petro Geldenhuys" userId="927a4245d1fd7e4b" providerId="LiveId" clId="{E6043C85-0268-485D-B4C1-93F486B26A24}" dt="2026-09-10T21:06:03.314" v="5100" actId="1076"/>
          <ac:spMkLst>
            <pc:docMk/>
            <pc:sldMk cId="3163056200" sldId="262"/>
            <ac:spMk id="5" creationId="{24F73B5B-8EC1-29B6-159F-A5AA9E14F2E9}"/>
          </ac:spMkLst>
        </pc:spChg>
        <pc:spChg chg="add mod">
          <ac:chgData name="Petro Geldenhuys" userId="927a4245d1fd7e4b" providerId="LiveId" clId="{E6043C85-0268-485D-B4C1-93F486B26A24}" dt="2026-09-10T21:05:25.277" v="5090" actId="1076"/>
          <ac:spMkLst>
            <pc:docMk/>
            <pc:sldMk cId="3163056200" sldId="262"/>
            <ac:spMk id="6" creationId="{F3EDA85F-AD5B-0959-3852-A82BA8319DA4}"/>
          </ac:spMkLst>
        </pc:spChg>
        <pc:graphicFrameChg chg="mod modGraphic">
          <ac:chgData name="Petro Geldenhuys" userId="927a4245d1fd7e4b" providerId="LiveId" clId="{E6043C85-0268-485D-B4C1-93F486B26A24}" dt="2026-09-10T21:06:32.887" v="5117" actId="20577"/>
          <ac:graphicFrameMkLst>
            <pc:docMk/>
            <pc:sldMk cId="3163056200" sldId="262"/>
            <ac:graphicFrameMk id="11" creationId="{62B6A0F2-4418-ACF9-B77A-D091E628C82D}"/>
          </ac:graphicFrameMkLst>
        </pc:graphicFrameChg>
        <pc:graphicFrameChg chg="mod modGraphic">
          <ac:chgData name="Petro Geldenhuys" userId="927a4245d1fd7e4b" providerId="LiveId" clId="{E6043C85-0268-485D-B4C1-93F486B26A24}" dt="2026-09-10T21:05:59.837" v="5099" actId="1076"/>
          <ac:graphicFrameMkLst>
            <pc:docMk/>
            <pc:sldMk cId="3163056200" sldId="262"/>
            <ac:graphicFrameMk id="18" creationId="{2523492E-3F7F-0E8F-9806-CF1B7F6978C9}"/>
          </ac:graphicFrameMkLst>
        </pc:graphicFrameChg>
        <pc:picChg chg="mod">
          <ac:chgData name="Petro Geldenhuys" userId="927a4245d1fd7e4b" providerId="LiveId" clId="{E6043C85-0268-485D-B4C1-93F486B26A24}" dt="2026-09-10T21:07:02.095" v="5124" actId="1076"/>
          <ac:picMkLst>
            <pc:docMk/>
            <pc:sldMk cId="3163056200" sldId="262"/>
            <ac:picMk id="3" creationId="{98B8661E-3CA7-DB16-EDC5-7A33E0163643}"/>
          </ac:picMkLst>
        </pc:picChg>
        <pc:picChg chg="mod">
          <ac:chgData name="Petro Geldenhuys" userId="927a4245d1fd7e4b" providerId="LiveId" clId="{E6043C85-0268-485D-B4C1-93F486B26A24}" dt="2026-09-10T21:07:14.943" v="5128" actId="14100"/>
          <ac:picMkLst>
            <pc:docMk/>
            <pc:sldMk cId="3163056200" sldId="262"/>
            <ac:picMk id="4" creationId="{E51F2C09-8143-C52E-2EF1-C1AF1FAEA1AD}"/>
          </ac:picMkLst>
        </pc:picChg>
        <pc:picChg chg="mod">
          <ac:chgData name="Petro Geldenhuys" userId="927a4245d1fd7e4b" providerId="LiveId" clId="{E6043C85-0268-485D-B4C1-93F486B26A24}" dt="2026-09-10T21:07:22.261" v="5131" actId="1076"/>
          <ac:picMkLst>
            <pc:docMk/>
            <pc:sldMk cId="3163056200" sldId="262"/>
            <ac:picMk id="10" creationId="{1531FDF9-B4C7-72B5-359F-B06521CBC694}"/>
          </ac:picMkLst>
        </pc:picChg>
        <pc:picChg chg="mod">
          <ac:chgData name="Petro Geldenhuys" userId="927a4245d1fd7e4b" providerId="LiveId" clId="{E6043C85-0268-485D-B4C1-93F486B26A24}" dt="2026-09-10T21:05:37.779" v="5094" actId="1076"/>
          <ac:picMkLst>
            <pc:docMk/>
            <pc:sldMk cId="3163056200" sldId="262"/>
            <ac:picMk id="13" creationId="{B08BB606-F16E-1273-490E-377EE352B129}"/>
          </ac:picMkLst>
        </pc:picChg>
        <pc:picChg chg="mod">
          <ac:chgData name="Petro Geldenhuys" userId="927a4245d1fd7e4b" providerId="LiveId" clId="{E6043C85-0268-485D-B4C1-93F486B26A24}" dt="2026-09-10T21:05:32.433" v="5092" actId="1076"/>
          <ac:picMkLst>
            <pc:docMk/>
            <pc:sldMk cId="3163056200" sldId="262"/>
            <ac:picMk id="14" creationId="{4A92CBA5-D655-E793-2AFE-C0F226967496}"/>
          </ac:picMkLst>
        </pc:picChg>
        <pc:picChg chg="mod">
          <ac:chgData name="Petro Geldenhuys" userId="927a4245d1fd7e4b" providerId="LiveId" clId="{E6043C85-0268-485D-B4C1-93F486B26A24}" dt="2026-09-10T21:05:34.930" v="5093" actId="1076"/>
          <ac:picMkLst>
            <pc:docMk/>
            <pc:sldMk cId="3163056200" sldId="262"/>
            <ac:picMk id="16" creationId="{92EA6053-A395-460C-EFB3-BED4B651B041}"/>
          </ac:picMkLst>
        </pc:picChg>
        <pc:picChg chg="mod">
          <ac:chgData name="Petro Geldenhuys" userId="927a4245d1fd7e4b" providerId="LiveId" clId="{E6043C85-0268-485D-B4C1-93F486B26A24}" dt="2026-09-10T21:06:45.586" v="5121" actId="1076"/>
          <ac:picMkLst>
            <pc:docMk/>
            <pc:sldMk cId="3163056200" sldId="262"/>
            <ac:picMk id="17" creationId="{4C1A5FCF-5393-5766-8497-AD9D20007E3E}"/>
          </ac:picMkLst>
        </pc:picChg>
        <pc:picChg chg="mod">
          <ac:chgData name="Petro Geldenhuys" userId="927a4245d1fd7e4b" providerId="LiveId" clId="{E6043C85-0268-485D-B4C1-93F486B26A24}" dt="2026-09-10T21:07:00.092" v="5123" actId="1076"/>
          <ac:picMkLst>
            <pc:docMk/>
            <pc:sldMk cId="3163056200" sldId="262"/>
            <ac:picMk id="19" creationId="{4E3C3C0C-AD57-238A-2196-773D0251ED63}"/>
          </ac:picMkLst>
        </pc:picChg>
        <pc:picChg chg="mod">
          <ac:chgData name="Petro Geldenhuys" userId="927a4245d1fd7e4b" providerId="LiveId" clId="{E6043C85-0268-485D-B4C1-93F486B26A24}" dt="2026-09-10T21:07:24.186" v="5132" actId="1076"/>
          <ac:picMkLst>
            <pc:docMk/>
            <pc:sldMk cId="3163056200" sldId="262"/>
            <ac:picMk id="20" creationId="{CC4C4E06-273E-5349-2AEF-6566AAEA937C}"/>
          </ac:picMkLst>
        </pc:picChg>
        <pc:picChg chg="mod">
          <ac:chgData name="Petro Geldenhuys" userId="927a4245d1fd7e4b" providerId="LiveId" clId="{E6043C85-0268-485D-B4C1-93F486B26A24}" dt="2026-09-10T21:07:04.757" v="5125" actId="1076"/>
          <ac:picMkLst>
            <pc:docMk/>
            <pc:sldMk cId="3163056200" sldId="262"/>
            <ac:picMk id="21" creationId="{9BCA33F7-0382-A175-EC4E-F502738377FA}"/>
          </ac:picMkLst>
        </pc:picChg>
        <pc:picChg chg="mod">
          <ac:chgData name="Petro Geldenhuys" userId="927a4245d1fd7e4b" providerId="LiveId" clId="{E6043C85-0268-485D-B4C1-93F486B26A24}" dt="2026-09-10T21:07:17.489" v="5129" actId="1076"/>
          <ac:picMkLst>
            <pc:docMk/>
            <pc:sldMk cId="3163056200" sldId="262"/>
            <ac:picMk id="22" creationId="{2D36ADC4-BF84-B637-CD2C-6A6B1FCBA691}"/>
          </ac:picMkLst>
        </pc:picChg>
        <pc:picChg chg="add del">
          <ac:chgData name="Petro Geldenhuys" userId="927a4245d1fd7e4b" providerId="LiveId" clId="{E6043C85-0268-485D-B4C1-93F486B26A24}" dt="2026-09-10T20:56:18.541" v="4858" actId="22"/>
          <ac:picMkLst>
            <pc:docMk/>
            <pc:sldMk cId="3163056200" sldId="262"/>
            <ac:picMk id="23" creationId="{DD593DF6-5C2F-EBC8-2091-660DAB14DE06}"/>
          </ac:picMkLst>
        </pc:picChg>
        <pc:picChg chg="add mod">
          <ac:chgData name="Petro Geldenhuys" userId="927a4245d1fd7e4b" providerId="LiveId" clId="{E6043C85-0268-485D-B4C1-93F486B26A24}" dt="2026-09-10T21:07:28.487" v="5133" actId="14100"/>
          <ac:picMkLst>
            <pc:docMk/>
            <pc:sldMk cId="3163056200" sldId="262"/>
            <ac:picMk id="25" creationId="{5585F9B0-0CE8-4BA7-C164-2852D9A6AF7A}"/>
          </ac:picMkLst>
        </pc:picChg>
        <pc:picChg chg="mod">
          <ac:chgData name="Petro Geldenhuys" userId="927a4245d1fd7e4b" providerId="LiveId" clId="{E6043C85-0268-485D-B4C1-93F486B26A24}" dt="2026-09-10T21:07:10.377" v="5127" actId="1076"/>
          <ac:picMkLst>
            <pc:docMk/>
            <pc:sldMk cId="3163056200" sldId="262"/>
            <ac:picMk id="30" creationId="{1B250F03-C05D-3384-5DA9-94BFCDF80783}"/>
          </ac:picMkLst>
        </pc:picChg>
        <pc:picChg chg="mod">
          <ac:chgData name="Petro Geldenhuys" userId="927a4245d1fd7e4b" providerId="LiveId" clId="{E6043C85-0268-485D-B4C1-93F486B26A24}" dt="2026-09-10T21:06:57.930" v="5122" actId="1076"/>
          <ac:picMkLst>
            <pc:docMk/>
            <pc:sldMk cId="3163056200" sldId="262"/>
            <ac:picMk id="31" creationId="{38F08308-1F80-79D9-C41F-414467009A31}"/>
          </ac:picMkLst>
        </pc:picChg>
      </pc:sldChg>
      <pc:sldChg chg="addSp delSp modSp add mod">
        <pc:chgData name="Petro Geldenhuys" userId="927a4245d1fd7e4b" providerId="LiveId" clId="{E6043C85-0268-485D-B4C1-93F486B26A24}" dt="2026-09-10T21:07:36.060" v="5135" actId="20577"/>
        <pc:sldMkLst>
          <pc:docMk/>
          <pc:sldMk cId="648699641" sldId="263"/>
        </pc:sldMkLst>
        <pc:spChg chg="mod">
          <ac:chgData name="Petro Geldenhuys" userId="927a4245d1fd7e4b" providerId="LiveId" clId="{E6043C85-0268-485D-B4C1-93F486B26A24}" dt="2026-09-10T20:59:08.826" v="4963" actId="1076"/>
          <ac:spMkLst>
            <pc:docMk/>
            <pc:sldMk cId="648699641" sldId="263"/>
            <ac:spMk id="5" creationId="{2A36903D-F300-0A3C-59A6-F7307BCB39E6}"/>
          </ac:spMkLst>
        </pc:spChg>
        <pc:spChg chg="mod">
          <ac:chgData name="Petro Geldenhuys" userId="927a4245d1fd7e4b" providerId="LiveId" clId="{E6043C85-0268-485D-B4C1-93F486B26A24}" dt="2026-09-10T20:32:15.282" v="4387" actId="20577"/>
          <ac:spMkLst>
            <pc:docMk/>
            <pc:sldMk cId="648699641" sldId="263"/>
            <ac:spMk id="15" creationId="{899CF882-3DB1-AD59-EA3F-576DDF50A5DE}"/>
          </ac:spMkLst>
        </pc:spChg>
        <pc:graphicFrameChg chg="mod modGraphic">
          <ac:chgData name="Petro Geldenhuys" userId="927a4245d1fd7e4b" providerId="LiveId" clId="{E6043C85-0268-485D-B4C1-93F486B26A24}" dt="2026-09-10T21:04:58.855" v="5088" actId="20577"/>
          <ac:graphicFrameMkLst>
            <pc:docMk/>
            <pc:sldMk cId="648699641" sldId="263"/>
            <ac:graphicFrameMk id="16" creationId="{DE5B6B97-7577-6E4C-9F72-2668A39C27C4}"/>
          </ac:graphicFrameMkLst>
        </pc:graphicFrameChg>
        <pc:graphicFrameChg chg="mod modGraphic">
          <ac:chgData name="Petro Geldenhuys" userId="927a4245d1fd7e4b" providerId="LiveId" clId="{E6043C85-0268-485D-B4C1-93F486B26A24}" dt="2026-09-10T21:07:36.060" v="5135" actId="20577"/>
          <ac:graphicFrameMkLst>
            <pc:docMk/>
            <pc:sldMk cId="648699641" sldId="263"/>
            <ac:graphicFrameMk id="18" creationId="{EE148C9A-57CD-E28A-02E6-3259270F36D4}"/>
          </ac:graphicFrameMkLst>
        </pc:graphicFrameChg>
        <pc:picChg chg="mod">
          <ac:chgData name="Petro Geldenhuys" userId="927a4245d1fd7e4b" providerId="LiveId" clId="{E6043C85-0268-485D-B4C1-93F486B26A24}" dt="2026-08-18T20:27:43.919" v="4352" actId="1076"/>
          <ac:picMkLst>
            <pc:docMk/>
            <pc:sldMk cId="648699641" sldId="263"/>
            <ac:picMk id="4" creationId="{E67501F6-543A-EC4B-C9A7-9E54C60652E6}"/>
          </ac:picMkLst>
        </pc:picChg>
        <pc:picChg chg="mod">
          <ac:chgData name="Petro Geldenhuys" userId="927a4245d1fd7e4b" providerId="LiveId" clId="{E6043C85-0268-485D-B4C1-93F486B26A24}" dt="2026-08-18T20:27:45.933" v="4353" actId="1076"/>
          <ac:picMkLst>
            <pc:docMk/>
            <pc:sldMk cId="648699641" sldId="263"/>
            <ac:picMk id="11" creationId="{CE0C7C91-F915-E982-0F9E-F7D8774BAAD0}"/>
          </ac:picMkLst>
        </pc:picChg>
        <pc:picChg chg="mod">
          <ac:chgData name="Petro Geldenhuys" userId="927a4245d1fd7e4b" providerId="LiveId" clId="{E6043C85-0268-485D-B4C1-93F486B26A24}" dt="2026-09-10T21:02:25.155" v="5047" actId="1076"/>
          <ac:picMkLst>
            <pc:docMk/>
            <pc:sldMk cId="648699641" sldId="263"/>
            <ac:picMk id="13" creationId="{7C1CB0C7-C089-DA41-CBB8-AE4464FA1B02}"/>
          </ac:picMkLst>
        </pc:picChg>
        <pc:picChg chg="mod">
          <ac:chgData name="Petro Geldenhuys" userId="927a4245d1fd7e4b" providerId="LiveId" clId="{E6043C85-0268-485D-B4C1-93F486B26A24}" dt="2026-09-10T21:02:23.102" v="5046" actId="1076"/>
          <ac:picMkLst>
            <pc:docMk/>
            <pc:sldMk cId="648699641" sldId="263"/>
            <ac:picMk id="14" creationId="{D07C722C-66C8-44A4-C0F3-773D63C605BD}"/>
          </ac:picMkLst>
        </pc:picChg>
        <pc:picChg chg="mod">
          <ac:chgData name="Petro Geldenhuys" userId="927a4245d1fd7e4b" providerId="LiveId" clId="{E6043C85-0268-485D-B4C1-93F486B26A24}" dt="2026-09-10T21:03:55.356" v="5075" actId="1076"/>
          <ac:picMkLst>
            <pc:docMk/>
            <pc:sldMk cId="648699641" sldId="263"/>
            <ac:picMk id="17" creationId="{D0076846-77BB-F380-00A0-03C5DFC9F6C9}"/>
          </ac:picMkLst>
        </pc:picChg>
        <pc:picChg chg="add mod">
          <ac:chgData name="Petro Geldenhuys" userId="927a4245d1fd7e4b" providerId="LiveId" clId="{E6043C85-0268-485D-B4C1-93F486B26A24}" dt="2026-09-10T21:02:17.986" v="5044" actId="1076"/>
          <ac:picMkLst>
            <pc:docMk/>
            <pc:sldMk cId="648699641" sldId="263"/>
            <ac:picMk id="19" creationId="{9E37870A-0029-BBF3-B85A-E45BADA7321A}"/>
          </ac:picMkLst>
        </pc:picChg>
        <pc:picChg chg="add mod">
          <ac:chgData name="Petro Geldenhuys" userId="927a4245d1fd7e4b" providerId="LiveId" clId="{E6043C85-0268-485D-B4C1-93F486B26A24}" dt="2026-09-10T21:02:20.939" v="5045" actId="1076"/>
          <ac:picMkLst>
            <pc:docMk/>
            <pc:sldMk cId="648699641" sldId="263"/>
            <ac:picMk id="21" creationId="{39445846-7CA7-BDCF-FC6A-A3B47CBFD7A0}"/>
          </ac:picMkLst>
        </pc:picChg>
        <pc:picChg chg="mod">
          <ac:chgData name="Petro Geldenhuys" userId="927a4245d1fd7e4b" providerId="LiveId" clId="{E6043C85-0268-485D-B4C1-93F486B26A24}" dt="2026-09-10T21:02:14.368" v="5043" actId="1076"/>
          <ac:picMkLst>
            <pc:docMk/>
            <pc:sldMk cId="648699641" sldId="263"/>
            <ac:picMk id="24" creationId="{B856A3CA-DBC8-E3B8-1D62-7C24E9AF2984}"/>
          </ac:picMkLst>
        </pc:picChg>
        <pc:picChg chg="mod">
          <ac:chgData name="Petro Geldenhuys" userId="927a4245d1fd7e4b" providerId="LiveId" clId="{E6043C85-0268-485D-B4C1-93F486B26A24}" dt="2026-09-10T21:03:52.689" v="5074" actId="1076"/>
          <ac:picMkLst>
            <pc:docMk/>
            <pc:sldMk cId="648699641" sldId="263"/>
            <ac:picMk id="25" creationId="{0BFE9FDF-6163-255A-4BE1-7A11121FC5F4}"/>
          </ac:picMkLst>
        </pc:picChg>
        <pc:picChg chg="mod">
          <ac:chgData name="Petro Geldenhuys" userId="927a4245d1fd7e4b" providerId="LiveId" clId="{E6043C85-0268-485D-B4C1-93F486B26A24}" dt="2026-09-10T21:03:50.663" v="5073" actId="1076"/>
          <ac:picMkLst>
            <pc:docMk/>
            <pc:sldMk cId="648699641" sldId="263"/>
            <ac:picMk id="27" creationId="{739042B9-CC71-8BD1-EA72-E95371B924B1}"/>
          </ac:picMkLst>
        </pc:picChg>
        <pc:picChg chg="mod">
          <ac:chgData name="Petro Geldenhuys" userId="927a4245d1fd7e4b" providerId="LiveId" clId="{E6043C85-0268-485D-B4C1-93F486B26A24}" dt="2026-09-10T21:02:12.724" v="5042" actId="1076"/>
          <ac:picMkLst>
            <pc:docMk/>
            <pc:sldMk cId="648699641" sldId="263"/>
            <ac:picMk id="30" creationId="{ED1BD7CB-FA2B-DC5A-7E2E-C0028DEAB2A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6C478-62EC-4089-BF7A-D7BDA6F706D7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E9685-6189-4A3E-ADEB-EADEA708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105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EDB99-22BB-EBF9-31DF-BB4E8405C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BD6714-658D-22E1-5170-A4EA24E8C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DE975-1775-D29F-81CE-CBA6B0F27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62160-7FDE-CDA3-BC6D-0BC0064ED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206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DE93E-508E-AF5C-F2D8-866417ED7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64B11-8997-F186-596D-F8F7E526E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282B2-5B81-E44C-7304-453F1EEED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D946C-F006-13B4-1699-FC778113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270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0EA52-6DCF-6346-8560-5B6EF988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C4FEDC-7567-A3D7-5C35-5B04F7C94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AF520-E35A-114C-C16D-9A129FFA0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BD8B3-7A8B-E634-6B3D-C3F79A69F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672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C739-94EE-3FBD-7853-C2480DAB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1F41D6-BE04-4A63-82D7-C21579B52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BC475-9551-8BEC-4A0A-F97C3C2F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45037-C480-B79F-6134-2B9DF4832D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74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48397-50AB-F6D4-D103-A44C4AF25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E54B5-30C1-5A65-F2BC-40C82A6C1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BEA5EB-EB9E-BD65-2607-E317B2E19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36060-975A-C3AC-1021-AE152819CA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12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17.png"/><Relationship Id="rId5" Type="http://schemas.openxmlformats.org/officeDocument/2006/relationships/image" Target="../media/image3.jpeg"/><Relationship Id="rId1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64EE9-9281-7D2D-F32B-80716F86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484A4D40-7E5C-2997-C253-ED70A7BC1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488742"/>
              </p:ext>
            </p:extLst>
          </p:nvPr>
        </p:nvGraphicFramePr>
        <p:xfrm>
          <a:off x="545514" y="1979305"/>
          <a:ext cx="6606186" cy="8552470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775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44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4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6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53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8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372720"/>
                  </a:ext>
                </a:extLst>
              </a:tr>
              <a:tr h="5050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9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83812"/>
                  </a:ext>
                </a:extLst>
              </a:tr>
              <a:tr h="5050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10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The 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78177"/>
                  </a:ext>
                </a:extLst>
              </a:tr>
              <a:tr h="492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11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University of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099420"/>
                  </a:ext>
                </a:extLst>
              </a:tr>
              <a:tr h="492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12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Whippets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71196"/>
                  </a:ext>
                </a:extLst>
              </a:tr>
              <a:tr h="5007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13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Wesley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863744"/>
                  </a:ext>
                </a:extLst>
              </a:tr>
              <a:tr h="47047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14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Auckland City Tri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497798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15=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Warkworth &amp; Takapuna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387734"/>
                  </a:ext>
                </a:extLst>
              </a:tr>
              <a:tr h="5404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17=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Waitakere &amp; Racewalking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45537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19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Papakura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45599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EBD3C358-EE52-6FA5-DB07-BDA40FE430E0}"/>
              </a:ext>
            </a:extLst>
          </p:cNvPr>
          <p:cNvSpPr/>
          <p:nvPr/>
        </p:nvSpPr>
        <p:spPr>
          <a:xfrm>
            <a:off x="1" y="0"/>
            <a:ext cx="3397250" cy="1055719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3C30090-305C-7C18-EF39-065B1ECD30B0}"/>
              </a:ext>
            </a:extLst>
          </p:cNvPr>
          <p:cNvGrpSpPr/>
          <p:nvPr/>
        </p:nvGrpSpPr>
        <p:grpSpPr>
          <a:xfrm>
            <a:off x="545514" y="1346600"/>
            <a:ext cx="6603955" cy="584468"/>
            <a:chOff x="0" y="0"/>
            <a:chExt cx="2275380" cy="20946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74ACD3-063E-9FF6-B9E1-D4DD4F4E82C5}"/>
                </a:ext>
              </a:extLst>
            </p:cNvPr>
            <p:cNvSpPr/>
            <p:nvPr/>
          </p:nvSpPr>
          <p:spPr>
            <a:xfrm>
              <a:off x="0" y="0"/>
              <a:ext cx="2275380" cy="192742"/>
            </a:xfrm>
            <a:custGeom>
              <a:avLst/>
              <a:gdLst/>
              <a:ahLst/>
              <a:cxnLst/>
              <a:rect l="l" t="t" r="r" b="b"/>
              <a:pathLst>
                <a:path w="2275380" h="192742">
                  <a:moveTo>
                    <a:pt x="0" y="0"/>
                  </a:moveTo>
                  <a:lnTo>
                    <a:pt x="2275380" y="0"/>
                  </a:lnTo>
                  <a:lnTo>
                    <a:pt x="2275380" y="192742"/>
                  </a:lnTo>
                  <a:lnTo>
                    <a:pt x="0" y="192742"/>
                  </a:lnTo>
                  <a:close/>
                </a:path>
              </a:pathLst>
            </a:custGeom>
            <a:solidFill>
              <a:srgbClr val="FF0B0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E313E6D-726F-DE80-29F4-686DA4E2D974}"/>
                </a:ext>
              </a:extLst>
            </p:cNvPr>
            <p:cNvSpPr txBox="1"/>
            <p:nvPr/>
          </p:nvSpPr>
          <p:spPr>
            <a:xfrm>
              <a:off x="0" y="16718"/>
              <a:ext cx="2275380" cy="192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SENIOR LEAGUE AFTER ROUND 8- OVERALL</a:t>
              </a:r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C17CD376-FC72-D78A-A8FF-E9E65E5A8C2A}"/>
              </a:ext>
            </a:extLst>
          </p:cNvPr>
          <p:cNvGrpSpPr/>
          <p:nvPr/>
        </p:nvGrpSpPr>
        <p:grpSpPr>
          <a:xfrm>
            <a:off x="4570933" y="-189106"/>
            <a:ext cx="2487962" cy="1636271"/>
            <a:chOff x="0" y="-71736"/>
            <a:chExt cx="1343999" cy="574708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C25BE7F-6A67-BC24-DCA7-5BE2AD2D334C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3D360C3-E945-2E38-2767-6119FB8B15BD}"/>
                </a:ext>
              </a:extLst>
            </p:cNvPr>
            <p:cNvSpPr txBox="1"/>
            <p:nvPr/>
          </p:nvSpPr>
          <p:spPr>
            <a:xfrm>
              <a:off x="563595" y="-71736"/>
              <a:ext cx="780404" cy="370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36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580677CD-D8BB-9F78-88C9-3D9872327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316" y="776281"/>
            <a:ext cx="1266505" cy="515011"/>
          </a:xfrm>
          <a:prstGeom prst="rect">
            <a:avLst/>
          </a:prstGeom>
        </p:spPr>
      </p:pic>
      <p:pic>
        <p:nvPicPr>
          <p:cNvPr id="19" name="Picture 18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9339E558-E2D3-D344-43FD-8C1EAE7A75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31" y="4353151"/>
            <a:ext cx="622868" cy="304109"/>
          </a:xfrm>
          <a:prstGeom prst="rect">
            <a:avLst/>
          </a:prstGeom>
        </p:spPr>
      </p:pic>
      <p:pic>
        <p:nvPicPr>
          <p:cNvPr id="20" name="Picture 19" descr="A red rooster and blue text&#10;&#10;Description automatically generated">
            <a:extLst>
              <a:ext uri="{FF2B5EF4-FFF2-40B4-BE49-F238E27FC236}">
                <a16:creationId xmlns:a16="http://schemas.microsoft.com/office/drawing/2014/main" id="{B6BE9BB2-4472-7101-A331-B57B704B81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573" y="2896501"/>
            <a:ext cx="386625" cy="387589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05C0A8F4-42F4-CD02-E5DA-96506A5162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829" y="3869917"/>
            <a:ext cx="349242" cy="301430"/>
          </a:xfrm>
          <a:prstGeom prst="rect">
            <a:avLst/>
          </a:prstGeom>
        </p:spPr>
      </p:pic>
      <p:pic>
        <p:nvPicPr>
          <p:cNvPr id="22" name="Picture 21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6AFF017A-C40F-380C-5889-1A9B7513D0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281" y="5185747"/>
            <a:ext cx="550358" cy="432161"/>
          </a:xfrm>
          <a:prstGeom prst="rect">
            <a:avLst/>
          </a:prstGeom>
        </p:spPr>
      </p:pic>
      <p:pic>
        <p:nvPicPr>
          <p:cNvPr id="23" name="Picture 22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C7DA1FA3-D72F-69EC-6036-AECF1C56E9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09" y="6174862"/>
            <a:ext cx="401144" cy="4011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0D121D2-39EB-BBD8-BD41-85247A2990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02366">
            <a:off x="2172455" y="5693482"/>
            <a:ext cx="328635" cy="332835"/>
          </a:xfrm>
          <a:prstGeom prst="rect">
            <a:avLst/>
          </a:prstGeom>
        </p:spPr>
      </p:pic>
      <p:pic>
        <p:nvPicPr>
          <p:cNvPr id="36" name="Picture 35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30BB065B-11B8-DDFC-186F-3766F0B6E5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202" y="4752422"/>
            <a:ext cx="675141" cy="337571"/>
          </a:xfrm>
          <a:prstGeom prst="rect">
            <a:avLst/>
          </a:prstGeom>
        </p:spPr>
      </p:pic>
      <p:pic>
        <p:nvPicPr>
          <p:cNvPr id="38" name="Picture 37" descr="A pink and black logo&#10;&#10;Description automatically generated">
            <a:extLst>
              <a:ext uri="{FF2B5EF4-FFF2-40B4-BE49-F238E27FC236}">
                <a16:creationId xmlns:a16="http://schemas.microsoft.com/office/drawing/2014/main" id="{FD512446-BDBE-028D-3D1B-C71783975D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65" y="7732399"/>
            <a:ext cx="1101565" cy="193569"/>
          </a:xfrm>
          <a:prstGeom prst="rect">
            <a:avLst/>
          </a:prstGeom>
        </p:spPr>
      </p:pic>
      <p:pic>
        <p:nvPicPr>
          <p:cNvPr id="41" name="Picture 40" descr="A blue and white logo&#10;&#10;Description automatically generated">
            <a:extLst>
              <a:ext uri="{FF2B5EF4-FFF2-40B4-BE49-F238E27FC236}">
                <a16:creationId xmlns:a16="http://schemas.microsoft.com/office/drawing/2014/main" id="{B9B33A6C-8685-9D30-C4AB-368013B013F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970" y="7204484"/>
            <a:ext cx="921603" cy="303872"/>
          </a:xfrm>
          <a:prstGeom prst="rect">
            <a:avLst/>
          </a:prstGeom>
        </p:spPr>
      </p:pic>
      <p:pic>
        <p:nvPicPr>
          <p:cNvPr id="42" name="Picture 41" descr="A black and yellow shield with blue letters and a blue circle&#10;&#10;Description automatically generated">
            <a:extLst>
              <a:ext uri="{FF2B5EF4-FFF2-40B4-BE49-F238E27FC236}">
                <a16:creationId xmlns:a16="http://schemas.microsoft.com/office/drawing/2014/main" id="{05AECF37-2A09-AF53-FFAF-11654ABF6B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496" y="8154760"/>
            <a:ext cx="403366" cy="425831"/>
          </a:xfrm>
          <a:prstGeom prst="rect">
            <a:avLst/>
          </a:prstGeom>
        </p:spPr>
      </p:pic>
      <p:pic>
        <p:nvPicPr>
          <p:cNvPr id="43" name="Picture 42" descr="A logo of a person running&#10;&#10;Description automatically generated">
            <a:extLst>
              <a:ext uri="{FF2B5EF4-FFF2-40B4-BE49-F238E27FC236}">
                <a16:creationId xmlns:a16="http://schemas.microsoft.com/office/drawing/2014/main" id="{4E4FE15D-C317-430B-7AAC-97248968E3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15" y="6714573"/>
            <a:ext cx="403366" cy="393432"/>
          </a:xfrm>
          <a:prstGeom prst="rect">
            <a:avLst/>
          </a:prstGeom>
        </p:spPr>
      </p:pic>
      <p:pic>
        <p:nvPicPr>
          <p:cNvPr id="6" name="Picture 5" descr="A logo with wings and text&#10;&#10;Description automatically generated">
            <a:extLst>
              <a:ext uri="{FF2B5EF4-FFF2-40B4-BE49-F238E27FC236}">
                <a16:creationId xmlns:a16="http://schemas.microsoft.com/office/drawing/2014/main" id="{0A66F71E-EFA7-F418-98C4-5D5BB9F3E2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78" y="3379742"/>
            <a:ext cx="409365" cy="409365"/>
          </a:xfrm>
          <a:prstGeom prst="rect">
            <a:avLst/>
          </a:prstGeom>
        </p:spPr>
      </p:pic>
      <p:pic>
        <p:nvPicPr>
          <p:cNvPr id="10" name="Picture 9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AFDF98F6-0E5A-E416-57FA-7867A463807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281" y="2510240"/>
            <a:ext cx="609600" cy="30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3D9AE1-3DDA-84B4-0A32-85CE0054465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18" y="8663477"/>
            <a:ext cx="390725" cy="390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24ED40-D601-1B73-5A94-6064ED52EF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FF4596D-0B5E-F567-5139-A83BA8CFB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48" y="9085296"/>
            <a:ext cx="403367" cy="39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8980B4-7D40-F2C8-79B5-5D3670BB2C3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39765" y="9639387"/>
            <a:ext cx="617797" cy="275337"/>
          </a:xfrm>
          <a:prstGeom prst="rect">
            <a:avLst/>
          </a:prstGeom>
        </p:spPr>
      </p:pic>
      <p:pic>
        <p:nvPicPr>
          <p:cNvPr id="14" name="Picture 13" descr="A red and black logo&#10;&#10;Description automatically generated">
            <a:extLst>
              <a:ext uri="{FF2B5EF4-FFF2-40B4-BE49-F238E27FC236}">
                <a16:creationId xmlns:a16="http://schemas.microsoft.com/office/drawing/2014/main" id="{4C048535-4393-36DE-035F-9302F1BE073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829" y="10085946"/>
            <a:ext cx="416127" cy="4161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BC730B-1421-71A8-1B8D-BB130B17AAA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95274" y="9616217"/>
            <a:ext cx="745753" cy="3449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F10DE6-2F1E-DA10-3C44-C8980384E28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96688" y="9134093"/>
            <a:ext cx="907975" cy="30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1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6E5A1-D6CD-C00D-D6CC-8A9F54FF4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046AF486-237F-D3F7-E5CA-635E75B49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530555"/>
              </p:ext>
            </p:extLst>
          </p:nvPr>
        </p:nvGraphicFramePr>
        <p:xfrm>
          <a:off x="493388" y="2568156"/>
          <a:ext cx="6616974" cy="3158227"/>
        </p:xfrm>
        <a:graphic>
          <a:graphicData uri="http://schemas.openxmlformats.org/drawingml/2006/table">
            <a:tbl>
              <a:tblPr/>
              <a:tblGrid>
                <a:gridCol w="131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338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421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72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5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 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3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4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630804"/>
                  </a:ext>
                </a:extLst>
              </a:tr>
              <a:tr h="483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5=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096915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01CF431E-24B3-09C8-7E9E-B758BDD1BD61}"/>
              </a:ext>
            </a:extLst>
          </p:cNvPr>
          <p:cNvSpPr/>
          <p:nvPr/>
        </p:nvSpPr>
        <p:spPr>
          <a:xfrm>
            <a:off x="0" y="0"/>
            <a:ext cx="4006850" cy="1606861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FE0FFF9-2F09-7230-77C1-F74D9BD4A82F}"/>
              </a:ext>
            </a:extLst>
          </p:cNvPr>
          <p:cNvSpPr txBox="1"/>
          <p:nvPr/>
        </p:nvSpPr>
        <p:spPr>
          <a:xfrm>
            <a:off x="253182" y="1820949"/>
            <a:ext cx="7086599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 – U18/20 WOMEN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E91AAC7-B6E4-7F11-BC6A-CC7D703C861C}"/>
              </a:ext>
            </a:extLst>
          </p:cNvPr>
          <p:cNvGrpSpPr/>
          <p:nvPr/>
        </p:nvGrpSpPr>
        <p:grpSpPr>
          <a:xfrm>
            <a:off x="4522602" y="-673099"/>
            <a:ext cx="2661434" cy="2191409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783D85E-3B85-CB73-3603-DC4CD9AC087D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8ABF604-F6D6-CBEE-F1ED-990002B3C8E3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8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0F769611-FA90-2E0E-7A80-BA608DB53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650" y="911187"/>
            <a:ext cx="1266505" cy="515011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8E71275D-2148-9C6D-3E99-8EA9EF347A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902" y="3179185"/>
            <a:ext cx="436294" cy="3765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B9E19B6-C8FB-9AC2-81DA-068047142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02366">
            <a:off x="2176175" y="4300683"/>
            <a:ext cx="388518" cy="393483"/>
          </a:xfrm>
          <a:prstGeom prst="rect">
            <a:avLst/>
          </a:prstGeom>
        </p:spPr>
      </p:pic>
      <p:pic>
        <p:nvPicPr>
          <p:cNvPr id="6" name="Picture 5" descr="A logo with wings and text&#10;&#10;Description automatically generated">
            <a:extLst>
              <a:ext uri="{FF2B5EF4-FFF2-40B4-BE49-F238E27FC236}">
                <a16:creationId xmlns:a16="http://schemas.microsoft.com/office/drawing/2014/main" id="{C50FADB0-FDF4-D7C7-EA2A-AFC0894C45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917" y="3717409"/>
            <a:ext cx="500074" cy="5000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D9DAAB-00CC-3F32-5D6B-1DAFB5866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90E8FF3C-6D0E-84F4-24C9-8C4E5B9026F9}"/>
              </a:ext>
            </a:extLst>
          </p:cNvPr>
          <p:cNvSpPr txBox="1"/>
          <p:nvPr/>
        </p:nvSpPr>
        <p:spPr>
          <a:xfrm>
            <a:off x="234950" y="6268659"/>
            <a:ext cx="7086599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U18/20 MEN</a:t>
            </a:r>
          </a:p>
        </p:txBody>
      </p:sp>
      <p:graphicFrame>
        <p:nvGraphicFramePr>
          <p:cNvPr id="24" name="Table 6">
            <a:extLst>
              <a:ext uri="{FF2B5EF4-FFF2-40B4-BE49-F238E27FC236}">
                <a16:creationId xmlns:a16="http://schemas.microsoft.com/office/drawing/2014/main" id="{0D79FCE4-C7B9-9598-ED0B-929DFB92E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140286"/>
              </p:ext>
            </p:extLst>
          </p:nvPr>
        </p:nvGraphicFramePr>
        <p:xfrm>
          <a:off x="493388" y="6918494"/>
          <a:ext cx="6606186" cy="2246821"/>
        </p:xfrm>
        <a:graphic>
          <a:graphicData uri="http://schemas.openxmlformats.org/drawingml/2006/table">
            <a:tbl>
              <a:tblPr/>
              <a:tblGrid>
                <a:gridCol w="1303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338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03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99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9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3=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 &amp; 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6FB5317D-BB6D-D04C-A5C3-88C0E498B6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07" y="8104776"/>
            <a:ext cx="436294" cy="376564"/>
          </a:xfrm>
          <a:prstGeom prst="rect">
            <a:avLst/>
          </a:prstGeom>
        </p:spPr>
      </p:pic>
      <p:pic>
        <p:nvPicPr>
          <p:cNvPr id="26" name="Picture 25" descr="A logo with wings and text&#10;&#10;Description automatically generated">
            <a:extLst>
              <a:ext uri="{FF2B5EF4-FFF2-40B4-BE49-F238E27FC236}">
                <a16:creationId xmlns:a16="http://schemas.microsoft.com/office/drawing/2014/main" id="{825D0DA0-87DB-F009-2CFC-303C56AD18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234" y="7492686"/>
            <a:ext cx="500074" cy="500074"/>
          </a:xfrm>
          <a:prstGeom prst="rect">
            <a:avLst/>
          </a:prstGeom>
        </p:spPr>
      </p:pic>
      <p:pic>
        <p:nvPicPr>
          <p:cNvPr id="27" name="Picture 26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BF53F065-C2EF-16C4-9E6C-6598DCEBD7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89" y="8636602"/>
            <a:ext cx="432161" cy="432161"/>
          </a:xfrm>
          <a:prstGeom prst="rect">
            <a:avLst/>
          </a:prstGeom>
        </p:spPr>
      </p:pic>
      <p:pic>
        <p:nvPicPr>
          <p:cNvPr id="28" name="Picture 27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9EF5CEFC-06B7-8B30-4B31-2BAFA5D7C9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70" y="4809160"/>
            <a:ext cx="550358" cy="432161"/>
          </a:xfrm>
          <a:prstGeom prst="rect">
            <a:avLst/>
          </a:prstGeom>
        </p:spPr>
      </p:pic>
      <p:pic>
        <p:nvPicPr>
          <p:cNvPr id="4" name="Picture 3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DD36217D-4A44-2FDC-FD7F-350E35231BA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67" y="5268303"/>
            <a:ext cx="675141" cy="337571"/>
          </a:xfrm>
          <a:prstGeom prst="rect">
            <a:avLst/>
          </a:prstGeom>
        </p:spPr>
      </p:pic>
      <p:pic>
        <p:nvPicPr>
          <p:cNvPr id="11" name="Picture 10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EC396B66-2558-53A3-7036-08D5C3EA1E2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74" y="8700627"/>
            <a:ext cx="622868" cy="304109"/>
          </a:xfrm>
          <a:prstGeom prst="rect">
            <a:avLst/>
          </a:prstGeom>
        </p:spPr>
      </p:pic>
      <p:pic>
        <p:nvPicPr>
          <p:cNvPr id="10" name="Picture 9" descr="A red rooster and blue text&#10;&#10;Description automatically generated">
            <a:extLst>
              <a:ext uri="{FF2B5EF4-FFF2-40B4-BE49-F238E27FC236}">
                <a16:creationId xmlns:a16="http://schemas.microsoft.com/office/drawing/2014/main" id="{FD006D53-5965-056B-4805-83C7A74F01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88" y="5268303"/>
            <a:ext cx="386625" cy="38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5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3A1057-FF6D-3B39-C4CD-8F368D021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DDD6CC37-129A-FA52-E0DD-534F4E582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21044"/>
              </p:ext>
            </p:extLst>
          </p:nvPr>
        </p:nvGraphicFramePr>
        <p:xfrm>
          <a:off x="449215" y="1431916"/>
          <a:ext cx="6576071" cy="4497966"/>
        </p:xfrm>
        <a:graphic>
          <a:graphicData uri="http://schemas.openxmlformats.org/drawingml/2006/table">
            <a:tbl>
              <a:tblPr/>
              <a:tblGrid>
                <a:gridCol w="13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1617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590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Bays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498317"/>
                  </a:ext>
                </a:extLst>
              </a:tr>
              <a:tr h="3714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1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082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5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63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061571"/>
                  </a:ext>
                </a:extLst>
              </a:tr>
              <a:tr h="46463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9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741A02B6-7A5F-D066-E8D2-F695736AFF9A}"/>
              </a:ext>
            </a:extLst>
          </p:cNvPr>
          <p:cNvSpPr/>
          <p:nvPr/>
        </p:nvSpPr>
        <p:spPr>
          <a:xfrm>
            <a:off x="21564" y="10643"/>
            <a:ext cx="3093257" cy="990049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0CE155E-EC3B-3B7D-3B14-BDB8B3162468}"/>
              </a:ext>
            </a:extLst>
          </p:cNvPr>
          <p:cNvSpPr txBox="1"/>
          <p:nvPr/>
        </p:nvSpPr>
        <p:spPr>
          <a:xfrm>
            <a:off x="444313" y="911098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SNR WOMEN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824FC92-D9BF-0548-1526-C2C9DF0A37B8}"/>
              </a:ext>
            </a:extLst>
          </p:cNvPr>
          <p:cNvGrpSpPr/>
          <p:nvPr/>
        </p:nvGrpSpPr>
        <p:grpSpPr>
          <a:xfrm>
            <a:off x="4463244" y="-621517"/>
            <a:ext cx="2646503" cy="1929617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E2102FF-BDA4-C773-7AB0-CE3D198F0D5B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0CF6DD8-2424-2323-922C-FE74044D7212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0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20D6F92-6D9E-70D0-6D51-58FD0ABB8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250" y="186276"/>
            <a:ext cx="1266505" cy="515011"/>
          </a:xfrm>
          <a:prstGeom prst="rect">
            <a:avLst/>
          </a:prstGeom>
        </p:spPr>
      </p:pic>
      <p:pic>
        <p:nvPicPr>
          <p:cNvPr id="19" name="Picture 18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7B68A011-941F-F19B-4F7F-D0249CF46E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78" y="4604912"/>
            <a:ext cx="745560" cy="364012"/>
          </a:xfrm>
          <a:prstGeom prst="rect">
            <a:avLst/>
          </a:prstGeom>
        </p:spPr>
      </p:pic>
      <p:pic>
        <p:nvPicPr>
          <p:cNvPr id="20" name="Picture 19" descr="A red rooster and blue text&#10;&#10;Description automatically generated">
            <a:extLst>
              <a:ext uri="{FF2B5EF4-FFF2-40B4-BE49-F238E27FC236}">
                <a16:creationId xmlns:a16="http://schemas.microsoft.com/office/drawing/2014/main" id="{34EFB192-4333-FC2A-94D4-E45A6F1667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3" y="3211107"/>
            <a:ext cx="436294" cy="437382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22757502-9BC7-49CE-CF59-8A12497F46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12" y="2865498"/>
            <a:ext cx="436294" cy="376564"/>
          </a:xfrm>
          <a:prstGeom prst="rect">
            <a:avLst/>
          </a:prstGeom>
        </p:spPr>
      </p:pic>
      <p:pic>
        <p:nvPicPr>
          <p:cNvPr id="22" name="Picture 21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019D2B8F-86FB-2025-AA61-AFCF15046E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98" y="5051549"/>
            <a:ext cx="550358" cy="432161"/>
          </a:xfrm>
          <a:prstGeom prst="rect">
            <a:avLst/>
          </a:prstGeom>
        </p:spPr>
      </p:pic>
      <p:pic>
        <p:nvPicPr>
          <p:cNvPr id="23" name="Picture 22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D5008257-19B8-D39E-A15B-EE2DB03A84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769" y="3686838"/>
            <a:ext cx="396610" cy="3966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557E2E-88C3-5546-E4F7-30C62AB0FA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02366">
            <a:off x="2129958" y="5498171"/>
            <a:ext cx="388518" cy="393483"/>
          </a:xfrm>
          <a:prstGeom prst="rect">
            <a:avLst/>
          </a:prstGeom>
        </p:spPr>
      </p:pic>
      <p:pic>
        <p:nvPicPr>
          <p:cNvPr id="36" name="Picture 35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B81E6CC3-48DF-3C77-4FC8-34A2E8955D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630" y="1917817"/>
            <a:ext cx="699629" cy="349815"/>
          </a:xfrm>
          <a:prstGeom prst="rect">
            <a:avLst/>
          </a:prstGeom>
        </p:spPr>
      </p:pic>
      <p:pic>
        <p:nvPicPr>
          <p:cNvPr id="10" name="Picture 9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2A93FAA5-268F-CE49-FB65-895A77C2784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377" y="2434474"/>
            <a:ext cx="609600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72B7BA-84DD-8FAD-5E78-5E3C147C37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DECCE45C-0000-5904-D353-A9F5E8B69D49}"/>
              </a:ext>
            </a:extLst>
          </p:cNvPr>
          <p:cNvSpPr txBox="1"/>
          <p:nvPr/>
        </p:nvSpPr>
        <p:spPr>
          <a:xfrm>
            <a:off x="418592" y="5991330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SNR MEN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6FA1D54E-2703-1EDC-111D-0B468C1C1F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988743"/>
              </p:ext>
            </p:extLst>
          </p:nvPr>
        </p:nvGraphicFramePr>
        <p:xfrm>
          <a:off x="416361" y="6525212"/>
          <a:ext cx="6606186" cy="4041188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03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8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5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2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0335"/>
                  </a:ext>
                </a:extLst>
              </a:tr>
              <a:tr h="4339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6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Whippets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94477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755269"/>
                  </a:ext>
                </a:extLst>
              </a:tr>
            </a:tbl>
          </a:graphicData>
        </a:graphic>
      </p:graphicFrame>
      <p:pic>
        <p:nvPicPr>
          <p:cNvPr id="17" name="Picture 1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B6B8FEB3-E9F4-DC60-7190-88FCB95CF4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558" y="7927359"/>
            <a:ext cx="436294" cy="376564"/>
          </a:xfrm>
          <a:prstGeom prst="rect">
            <a:avLst/>
          </a:prstGeom>
        </p:spPr>
      </p:pic>
      <p:pic>
        <p:nvPicPr>
          <p:cNvPr id="24" name="Picture 23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EA7C8300-B3BA-18FC-7E49-8D79B731A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046" y="8402570"/>
            <a:ext cx="745560" cy="364012"/>
          </a:xfrm>
          <a:prstGeom prst="rect">
            <a:avLst/>
          </a:prstGeom>
        </p:spPr>
      </p:pic>
      <p:pic>
        <p:nvPicPr>
          <p:cNvPr id="25" name="Picture 24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713C494C-5B28-B8C1-EEC1-DDB74E8A8C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12" y="9681900"/>
            <a:ext cx="609600" cy="304800"/>
          </a:xfrm>
          <a:prstGeom prst="rect">
            <a:avLst/>
          </a:prstGeom>
        </p:spPr>
      </p:pic>
      <p:pic>
        <p:nvPicPr>
          <p:cNvPr id="26" name="Picture 25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8D22882D-B27A-2060-F2F7-3501C765D2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225" y="9236043"/>
            <a:ext cx="432161" cy="432161"/>
          </a:xfrm>
          <a:prstGeom prst="rect">
            <a:avLst/>
          </a:prstGeom>
        </p:spPr>
      </p:pic>
      <p:pic>
        <p:nvPicPr>
          <p:cNvPr id="27" name="Picture 26" descr="A red rooster and blue text&#10;&#10;Description automatically generated">
            <a:extLst>
              <a:ext uri="{FF2B5EF4-FFF2-40B4-BE49-F238E27FC236}">
                <a16:creationId xmlns:a16="http://schemas.microsoft.com/office/drawing/2014/main" id="{CA8FA710-DB87-4FD0-6EB6-5A00EB291E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66" y="7414350"/>
            <a:ext cx="484100" cy="485307"/>
          </a:xfrm>
          <a:prstGeom prst="rect">
            <a:avLst/>
          </a:prstGeom>
        </p:spPr>
      </p:pic>
      <p:pic>
        <p:nvPicPr>
          <p:cNvPr id="28" name="Picture 27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FFC27B82-D57C-8994-6090-27415D96E0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888" y="7064535"/>
            <a:ext cx="699629" cy="349815"/>
          </a:xfrm>
          <a:prstGeom prst="rect">
            <a:avLst/>
          </a:prstGeom>
        </p:spPr>
      </p:pic>
      <p:pic>
        <p:nvPicPr>
          <p:cNvPr id="29" name="Picture 28" descr="A pink and black logo&#10;&#10;Description automatically generated">
            <a:extLst>
              <a:ext uri="{FF2B5EF4-FFF2-40B4-BE49-F238E27FC236}">
                <a16:creationId xmlns:a16="http://schemas.microsoft.com/office/drawing/2014/main" id="{B98C5E91-978D-5E7E-AA29-811A621C6D5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102" y="8909382"/>
            <a:ext cx="1101565" cy="193569"/>
          </a:xfrm>
          <a:prstGeom prst="rect">
            <a:avLst/>
          </a:prstGeom>
        </p:spPr>
      </p:pic>
      <p:pic>
        <p:nvPicPr>
          <p:cNvPr id="4" name="Picture 3" descr="A logo with wings and text&#10;&#10;Description automatically generated">
            <a:extLst>
              <a:ext uri="{FF2B5EF4-FFF2-40B4-BE49-F238E27FC236}">
                <a16:creationId xmlns:a16="http://schemas.microsoft.com/office/drawing/2014/main" id="{6E1B5F13-9585-ED3E-9992-64D2EB442C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147" y="4121273"/>
            <a:ext cx="409365" cy="409365"/>
          </a:xfrm>
          <a:prstGeom prst="rect">
            <a:avLst/>
          </a:prstGeom>
        </p:spPr>
      </p:pic>
      <p:pic>
        <p:nvPicPr>
          <p:cNvPr id="11" name="Picture 10" descr="A logo with wings and text&#10;&#10;Description automatically generated">
            <a:extLst>
              <a:ext uri="{FF2B5EF4-FFF2-40B4-BE49-F238E27FC236}">
                <a16:creationId xmlns:a16="http://schemas.microsoft.com/office/drawing/2014/main" id="{D069AEE0-C12A-124B-967F-DE9E42D52A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18" y="10133062"/>
            <a:ext cx="447034" cy="44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101F43-0A41-E9C0-FDEC-755F7636E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EE148C9A-57CD-E28A-02E6-3259270F3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922295"/>
              </p:ext>
            </p:extLst>
          </p:nvPr>
        </p:nvGraphicFramePr>
        <p:xfrm>
          <a:off x="462169" y="2070233"/>
          <a:ext cx="6606186" cy="4578868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91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7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557640"/>
                  </a:ext>
                </a:extLst>
              </a:tr>
              <a:tr h="4415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The 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5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University of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361941"/>
                  </a:ext>
                </a:extLst>
              </a:tr>
              <a:tr h="5427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9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Wesley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19971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40EB0D80-64EF-9026-9137-7AECA74C81A6}"/>
              </a:ext>
            </a:extLst>
          </p:cNvPr>
          <p:cNvSpPr/>
          <p:nvPr/>
        </p:nvSpPr>
        <p:spPr>
          <a:xfrm>
            <a:off x="0" y="0"/>
            <a:ext cx="4006850" cy="1606861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A36903D-F300-0A3C-59A6-F7307BCB39E6}"/>
              </a:ext>
            </a:extLst>
          </p:cNvPr>
          <p:cNvSpPr txBox="1"/>
          <p:nvPr/>
        </p:nvSpPr>
        <p:spPr>
          <a:xfrm>
            <a:off x="476272" y="1543021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MM35 - 49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20501AA-7D27-621B-248A-29F013CA7691}"/>
              </a:ext>
            </a:extLst>
          </p:cNvPr>
          <p:cNvGrpSpPr/>
          <p:nvPr/>
        </p:nvGrpSpPr>
        <p:grpSpPr>
          <a:xfrm>
            <a:off x="4571434" y="-667464"/>
            <a:ext cx="2661434" cy="2191409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D2845EC-28AA-A325-C526-D1111D13CA1B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91B1990-7D9E-1C97-278C-8438A6A57EBC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8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E6C1AD62-69BD-8F9D-D57D-FAED63AD6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650" y="911187"/>
            <a:ext cx="1266505" cy="5150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D1BD7CB-FA2B-DC5A-7E2E-C0028DEAB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2366">
            <a:off x="2238334" y="4404063"/>
            <a:ext cx="388518" cy="393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9DD5EB-39FE-113A-9AB5-431A5A78B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899CF882-3DB1-AD59-EA3F-576DDF50A5DE}"/>
              </a:ext>
            </a:extLst>
          </p:cNvPr>
          <p:cNvSpPr txBox="1"/>
          <p:nvPr/>
        </p:nvSpPr>
        <p:spPr>
          <a:xfrm>
            <a:off x="423524" y="6942289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MM 50 - 59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DE5B6B97-7577-6E4C-9F72-2668A39C2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685356"/>
              </p:ext>
            </p:extLst>
          </p:nvPr>
        </p:nvGraphicFramePr>
        <p:xfrm>
          <a:off x="476272" y="7519654"/>
          <a:ext cx="6606186" cy="2755052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03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259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56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30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" name="Picture 1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D0076846-77BB-F380-00A0-03C5DFC9F6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82" y="3467830"/>
            <a:ext cx="436294" cy="376564"/>
          </a:xfrm>
          <a:prstGeom prst="rect">
            <a:avLst/>
          </a:prstGeom>
        </p:spPr>
      </p:pic>
      <p:pic>
        <p:nvPicPr>
          <p:cNvPr id="24" name="Picture 23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B856A3CA-DBC8-E3B8-1D62-7C24E9AF29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52" y="3968816"/>
            <a:ext cx="745560" cy="364012"/>
          </a:xfrm>
          <a:prstGeom prst="rect">
            <a:avLst/>
          </a:prstGeom>
        </p:spPr>
      </p:pic>
      <p:pic>
        <p:nvPicPr>
          <p:cNvPr id="25" name="Picture 24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0BFE9FDF-6163-255A-4BE1-7A11121FC5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34" y="3076340"/>
            <a:ext cx="609600" cy="304800"/>
          </a:xfrm>
          <a:prstGeom prst="rect">
            <a:avLst/>
          </a:prstGeom>
        </p:spPr>
      </p:pic>
      <p:pic>
        <p:nvPicPr>
          <p:cNvPr id="27" name="Picture 26" descr="A red rooster and blue text&#10;&#10;Description automatically generated">
            <a:extLst>
              <a:ext uri="{FF2B5EF4-FFF2-40B4-BE49-F238E27FC236}">
                <a16:creationId xmlns:a16="http://schemas.microsoft.com/office/drawing/2014/main" id="{739042B9-CC71-8BD1-EA72-E95371B924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29" y="2561081"/>
            <a:ext cx="439047" cy="440142"/>
          </a:xfrm>
          <a:prstGeom prst="rect">
            <a:avLst/>
          </a:prstGeom>
        </p:spPr>
      </p:pic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872A636A-BF08-591E-D494-756E0C66A9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65" y="9821394"/>
            <a:ext cx="436294" cy="376564"/>
          </a:xfrm>
          <a:prstGeom prst="rect">
            <a:avLst/>
          </a:prstGeom>
        </p:spPr>
      </p:pic>
      <p:pic>
        <p:nvPicPr>
          <p:cNvPr id="4" name="Picture 3" descr="A red rooster and blue text&#10;&#10;Description automatically generated">
            <a:extLst>
              <a:ext uri="{FF2B5EF4-FFF2-40B4-BE49-F238E27FC236}">
                <a16:creationId xmlns:a16="http://schemas.microsoft.com/office/drawing/2014/main" id="{E67501F6-543A-EC4B-C9A7-9E54C60652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34" y="8554509"/>
            <a:ext cx="484100" cy="485307"/>
          </a:xfrm>
          <a:prstGeom prst="rect">
            <a:avLst/>
          </a:prstGeom>
        </p:spPr>
      </p:pic>
      <p:pic>
        <p:nvPicPr>
          <p:cNvPr id="6" name="Picture 5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D0BCE855-6A1F-B3E0-E2D0-652A526EE3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48" y="8038493"/>
            <a:ext cx="609600" cy="304800"/>
          </a:xfrm>
          <a:prstGeom prst="rect">
            <a:avLst/>
          </a:prstGeom>
        </p:spPr>
      </p:pic>
      <p:pic>
        <p:nvPicPr>
          <p:cNvPr id="11" name="Picture 10" descr="A logo with wings and text&#10;&#10;Description automatically generated">
            <a:extLst>
              <a:ext uri="{FF2B5EF4-FFF2-40B4-BE49-F238E27FC236}">
                <a16:creationId xmlns:a16="http://schemas.microsoft.com/office/drawing/2014/main" id="{CE0C7C91-F915-E982-0F9E-F7D8774BAA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52" y="9163144"/>
            <a:ext cx="447034" cy="447034"/>
          </a:xfrm>
          <a:prstGeom prst="rect">
            <a:avLst/>
          </a:prstGeom>
        </p:spPr>
      </p:pic>
      <p:pic>
        <p:nvPicPr>
          <p:cNvPr id="13" name="Picture 12" descr="A black and yellow shield with blue letters and a blue circle&#10;&#10;Description automatically generated">
            <a:extLst>
              <a:ext uri="{FF2B5EF4-FFF2-40B4-BE49-F238E27FC236}">
                <a16:creationId xmlns:a16="http://schemas.microsoft.com/office/drawing/2014/main" id="{7C1CB0C7-C089-DA41-CBB8-AE4464FA1B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82" y="6164242"/>
            <a:ext cx="403366" cy="425831"/>
          </a:xfrm>
          <a:prstGeom prst="rect">
            <a:avLst/>
          </a:prstGeom>
        </p:spPr>
      </p:pic>
      <p:pic>
        <p:nvPicPr>
          <p:cNvPr id="14" name="Picture 13" descr="A blue and white logo&#10;&#10;Description automatically generated">
            <a:extLst>
              <a:ext uri="{FF2B5EF4-FFF2-40B4-BE49-F238E27FC236}">
                <a16:creationId xmlns:a16="http://schemas.microsoft.com/office/drawing/2014/main" id="{D07C722C-66C8-44A4-C0F3-773D63C605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57" y="5737681"/>
            <a:ext cx="921603" cy="303872"/>
          </a:xfrm>
          <a:prstGeom prst="rect">
            <a:avLst/>
          </a:prstGeom>
        </p:spPr>
      </p:pic>
      <p:pic>
        <p:nvPicPr>
          <p:cNvPr id="19" name="Picture 18" descr="A logo with wings and text&#10;&#10;Description automatically generated">
            <a:extLst>
              <a:ext uri="{FF2B5EF4-FFF2-40B4-BE49-F238E27FC236}">
                <a16:creationId xmlns:a16="http://schemas.microsoft.com/office/drawing/2014/main" id="{9E37870A-0029-BBF3-B85A-E45BADA732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34" y="4796082"/>
            <a:ext cx="538595" cy="447034"/>
          </a:xfrm>
          <a:prstGeom prst="rect">
            <a:avLst/>
          </a:prstGeom>
        </p:spPr>
      </p:pic>
      <p:pic>
        <p:nvPicPr>
          <p:cNvPr id="21" name="Picture 20" descr="A logo of a person running&#10;&#10;Description automatically generated">
            <a:extLst>
              <a:ext uri="{FF2B5EF4-FFF2-40B4-BE49-F238E27FC236}">
                <a16:creationId xmlns:a16="http://schemas.microsoft.com/office/drawing/2014/main" id="{39445846-7CA7-BDCF-FC6A-A3B47CBFD7A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172" y="5267472"/>
            <a:ext cx="403366" cy="39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9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0836CA-6D55-D6FF-21ED-6C6285E58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2523492E-3F7F-0E8F-9806-CF1B7F697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664686"/>
              </p:ext>
            </p:extLst>
          </p:nvPr>
        </p:nvGraphicFramePr>
        <p:xfrm>
          <a:off x="475157" y="5480906"/>
          <a:ext cx="6606186" cy="5023824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21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2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80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7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24813"/>
                  </a:ext>
                </a:extLst>
              </a:tr>
              <a:tr h="607215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2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6=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&amp; 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837689"/>
                  </a:ext>
                </a:extLst>
              </a:tr>
              <a:tr h="5502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8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694960"/>
                  </a:ext>
                </a:extLst>
              </a:tr>
              <a:tr h="5502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9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638962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E0FFDA3A-E2AC-AC20-CB48-DCABB94DEE39}"/>
              </a:ext>
            </a:extLst>
          </p:cNvPr>
          <p:cNvSpPr/>
          <p:nvPr/>
        </p:nvSpPr>
        <p:spPr>
          <a:xfrm>
            <a:off x="0" y="0"/>
            <a:ext cx="4006850" cy="1606861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4F73B5B-8EC1-29B6-159F-A5AA9E14F2E9}"/>
              </a:ext>
            </a:extLst>
          </p:cNvPr>
          <p:cNvSpPr txBox="1"/>
          <p:nvPr/>
        </p:nvSpPr>
        <p:spPr>
          <a:xfrm>
            <a:off x="465516" y="5007043"/>
            <a:ext cx="6603955" cy="457987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MASTERS WOMEN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4019773-6986-185C-38EE-A86EBEA46909}"/>
              </a:ext>
            </a:extLst>
          </p:cNvPr>
          <p:cNvGrpSpPr/>
          <p:nvPr/>
        </p:nvGrpSpPr>
        <p:grpSpPr>
          <a:xfrm>
            <a:off x="4522602" y="-673099"/>
            <a:ext cx="2661434" cy="2191409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FA2454-D4C6-F70A-5964-630F0835292F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F5F88C3-084C-FFB1-5B38-3034E219177D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8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F42B02CF-0DBA-99E9-DF8F-C8622E0D3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650" y="911187"/>
            <a:ext cx="1266505" cy="515011"/>
          </a:xfrm>
          <a:prstGeom prst="rect">
            <a:avLst/>
          </a:prstGeom>
        </p:spPr>
      </p:pic>
      <p:pic>
        <p:nvPicPr>
          <p:cNvPr id="19" name="Picture 18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4E3C3C0C-AD57-238A-2196-773D0251ED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47" y="9449701"/>
            <a:ext cx="745560" cy="364012"/>
          </a:xfrm>
          <a:prstGeom prst="rect">
            <a:avLst/>
          </a:prstGeom>
        </p:spPr>
      </p:pic>
      <p:pic>
        <p:nvPicPr>
          <p:cNvPr id="20" name="Picture 19" descr="A red rooster and blue text&#10;&#10;Description automatically generated">
            <a:extLst>
              <a:ext uri="{FF2B5EF4-FFF2-40B4-BE49-F238E27FC236}">
                <a16:creationId xmlns:a16="http://schemas.microsoft.com/office/drawing/2014/main" id="{CC4C4E06-273E-5349-2AEF-6566AAEA93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77" y="6015771"/>
            <a:ext cx="484100" cy="485307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9BCA33F7-0382-A175-EC4E-F502738377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684" y="8915786"/>
            <a:ext cx="436294" cy="376564"/>
          </a:xfrm>
          <a:prstGeom prst="rect">
            <a:avLst/>
          </a:prstGeom>
        </p:spPr>
      </p:pic>
      <p:pic>
        <p:nvPicPr>
          <p:cNvPr id="22" name="Picture 21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2D36ADC4-BF84-B637-CD2C-6A6B1FCBA6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93" y="7182392"/>
            <a:ext cx="452970" cy="35568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B250F03-C05D-3384-5DA9-94BFCDF807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402366">
            <a:off x="2224480" y="7777718"/>
            <a:ext cx="388518" cy="393483"/>
          </a:xfrm>
          <a:prstGeom prst="rect">
            <a:avLst/>
          </a:prstGeom>
        </p:spPr>
      </p:pic>
      <p:pic>
        <p:nvPicPr>
          <p:cNvPr id="10" name="Picture 9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1531FDF9-B4C7-72B5-359F-B06521CBC6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00" y="6699209"/>
            <a:ext cx="548554" cy="2742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337368-C36B-46AB-D02A-2983B5CA0D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pic>
        <p:nvPicPr>
          <p:cNvPr id="3" name="Picture 2" descr="A logo of a person running&#10;&#10;Description automatically generated">
            <a:extLst>
              <a:ext uri="{FF2B5EF4-FFF2-40B4-BE49-F238E27FC236}">
                <a16:creationId xmlns:a16="http://schemas.microsoft.com/office/drawing/2014/main" id="{98B8661E-3CA7-DB16-EDC5-7A33E016364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78" y="8885573"/>
            <a:ext cx="403366" cy="393432"/>
          </a:xfrm>
          <a:prstGeom prst="rect">
            <a:avLst/>
          </a:prstGeom>
        </p:spPr>
      </p:pic>
      <p:pic>
        <p:nvPicPr>
          <p:cNvPr id="4" name="Picture 3" descr="A logo with wings and text&#10;&#10;Description automatically generated">
            <a:extLst>
              <a:ext uri="{FF2B5EF4-FFF2-40B4-BE49-F238E27FC236}">
                <a16:creationId xmlns:a16="http://schemas.microsoft.com/office/drawing/2014/main" id="{E51F2C09-8143-C52E-2EF1-C1AF1FAEA1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582" y="8287179"/>
            <a:ext cx="540349" cy="540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EDA85F-AD5B-0959-3852-A82BA8319DA4}"/>
              </a:ext>
            </a:extLst>
          </p:cNvPr>
          <p:cNvSpPr txBox="1"/>
          <p:nvPr/>
        </p:nvSpPr>
        <p:spPr>
          <a:xfrm>
            <a:off x="492712" y="1629817"/>
            <a:ext cx="6603955" cy="486555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AFTER ROUND 8 – MM 60+</a:t>
            </a:r>
          </a:p>
        </p:txBody>
      </p:sp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62B6A0F2-4418-ACF9-B77A-D091E628C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482333"/>
              </p:ext>
            </p:extLst>
          </p:nvPr>
        </p:nvGraphicFramePr>
        <p:xfrm>
          <a:off x="492713" y="2115594"/>
          <a:ext cx="6606186" cy="2708910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03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University of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258092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80566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387036"/>
                  </a:ext>
                </a:extLst>
              </a:tr>
            </a:tbl>
          </a:graphicData>
        </a:graphic>
      </p:graphicFrame>
      <p:pic>
        <p:nvPicPr>
          <p:cNvPr id="13" name="Picture 12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B08BB606-F16E-1273-490E-377EE352B1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482" y="2603051"/>
            <a:ext cx="609600" cy="304800"/>
          </a:xfrm>
          <a:prstGeom prst="rect">
            <a:avLst/>
          </a:prstGeom>
        </p:spPr>
      </p:pic>
      <p:pic>
        <p:nvPicPr>
          <p:cNvPr id="14" name="Picture 13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4A92CBA5-D655-E793-2AFE-C0F2269674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503" y="3500145"/>
            <a:ext cx="745560" cy="364012"/>
          </a:xfrm>
          <a:prstGeom prst="rect">
            <a:avLst/>
          </a:prstGeom>
        </p:spPr>
      </p:pic>
      <p:pic>
        <p:nvPicPr>
          <p:cNvPr id="31" name="Picture 30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38F08308-1F80-79D9-C41F-414467009A3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831" y="9998485"/>
            <a:ext cx="432161" cy="432161"/>
          </a:xfrm>
          <a:prstGeom prst="rect">
            <a:avLst/>
          </a:prstGeom>
        </p:spPr>
      </p:pic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92EA6053-A395-460C-EFB3-BED4B651B04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81" y="3043933"/>
            <a:ext cx="921603" cy="303872"/>
          </a:xfrm>
          <a:prstGeom prst="rect">
            <a:avLst/>
          </a:prstGeom>
        </p:spPr>
      </p:pic>
      <p:pic>
        <p:nvPicPr>
          <p:cNvPr id="17" name="Picture 16" descr="A logo of a person running&#10;&#10;Description automatically generated">
            <a:extLst>
              <a:ext uri="{FF2B5EF4-FFF2-40B4-BE49-F238E27FC236}">
                <a16:creationId xmlns:a16="http://schemas.microsoft.com/office/drawing/2014/main" id="{4C1A5FCF-5393-5766-8497-AD9D20007E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410" y="4412072"/>
            <a:ext cx="403366" cy="393432"/>
          </a:xfrm>
          <a:prstGeom prst="rect">
            <a:avLst/>
          </a:prstGeom>
        </p:spPr>
      </p:pic>
      <p:pic>
        <p:nvPicPr>
          <p:cNvPr id="25" name="Picture 24" descr="A red rooster and blue text&#10;&#10;Description automatically generated">
            <a:extLst>
              <a:ext uri="{FF2B5EF4-FFF2-40B4-BE49-F238E27FC236}">
                <a16:creationId xmlns:a16="http://schemas.microsoft.com/office/drawing/2014/main" id="{5585F9B0-0CE8-4BA7-C164-2852D9A6AF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08" y="3934338"/>
            <a:ext cx="446768" cy="4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5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660</Words>
  <Application>Microsoft Office PowerPoint</Application>
  <PresentationFormat>Custom</PresentationFormat>
  <Paragraphs>256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League Spartan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2025 Senior Winter League</dc:title>
  <dc:creator>Nick Moore</dc:creator>
  <cp:lastModifiedBy>Petro Geldenhuys</cp:lastModifiedBy>
  <cp:revision>7</cp:revision>
  <dcterms:created xsi:type="dcterms:W3CDTF">2006-08-16T00:00:00Z</dcterms:created>
  <dcterms:modified xsi:type="dcterms:W3CDTF">2026-09-10T21:07:44Z</dcterms:modified>
  <dc:identifier>DAGgqA0dQfE</dc:identifier>
</cp:coreProperties>
</file>